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6228110"/>
            <a:ext cx="3782060" cy="4058920"/>
          </a:xfrm>
          <a:custGeom>
            <a:avLst/>
            <a:gdLst/>
            <a:ahLst/>
            <a:cxnLst/>
            <a:rect l="l" t="t" r="r" b="b"/>
            <a:pathLst>
              <a:path w="3782060" h="4058920">
                <a:moveTo>
                  <a:pt x="2366126" y="10645"/>
                </a:moveTo>
                <a:lnTo>
                  <a:pt x="2410310" y="17321"/>
                </a:lnTo>
                <a:lnTo>
                  <a:pt x="2455030" y="25959"/>
                </a:lnTo>
                <a:lnTo>
                  <a:pt x="2500285" y="36559"/>
                </a:lnTo>
                <a:lnTo>
                  <a:pt x="2546076" y="49122"/>
                </a:lnTo>
                <a:lnTo>
                  <a:pt x="2592402" y="63648"/>
                </a:lnTo>
                <a:lnTo>
                  <a:pt x="2639264" y="80136"/>
                </a:lnTo>
                <a:lnTo>
                  <a:pt x="2686661" y="98587"/>
                </a:lnTo>
                <a:lnTo>
                  <a:pt x="2734594" y="119000"/>
                </a:lnTo>
                <a:lnTo>
                  <a:pt x="2783062" y="141376"/>
                </a:lnTo>
                <a:lnTo>
                  <a:pt x="2832066" y="165714"/>
                </a:lnTo>
                <a:lnTo>
                  <a:pt x="2881606" y="192015"/>
                </a:lnTo>
                <a:lnTo>
                  <a:pt x="2931680" y="220279"/>
                </a:lnTo>
                <a:lnTo>
                  <a:pt x="2980204" y="250892"/>
                </a:lnTo>
                <a:lnTo>
                  <a:pt x="3027286" y="281756"/>
                </a:lnTo>
                <a:lnTo>
                  <a:pt x="3072925" y="312873"/>
                </a:lnTo>
                <a:lnTo>
                  <a:pt x="3117122" y="344242"/>
                </a:lnTo>
                <a:lnTo>
                  <a:pt x="3159877" y="375863"/>
                </a:lnTo>
                <a:lnTo>
                  <a:pt x="3201190" y="407735"/>
                </a:lnTo>
                <a:lnTo>
                  <a:pt x="3241060" y="439860"/>
                </a:lnTo>
                <a:lnTo>
                  <a:pt x="3279488" y="472237"/>
                </a:lnTo>
                <a:lnTo>
                  <a:pt x="3316474" y="504866"/>
                </a:lnTo>
                <a:lnTo>
                  <a:pt x="3352017" y="537747"/>
                </a:lnTo>
                <a:lnTo>
                  <a:pt x="3386118" y="570880"/>
                </a:lnTo>
                <a:lnTo>
                  <a:pt x="3418777" y="604265"/>
                </a:lnTo>
                <a:lnTo>
                  <a:pt x="3449993" y="637902"/>
                </a:lnTo>
                <a:lnTo>
                  <a:pt x="3479768" y="671791"/>
                </a:lnTo>
                <a:lnTo>
                  <a:pt x="3508100" y="705932"/>
                </a:lnTo>
                <a:lnTo>
                  <a:pt x="3534989" y="740325"/>
                </a:lnTo>
                <a:lnTo>
                  <a:pt x="3560437" y="774970"/>
                </a:lnTo>
                <a:lnTo>
                  <a:pt x="3584442" y="809868"/>
                </a:lnTo>
                <a:lnTo>
                  <a:pt x="3608961" y="847785"/>
                </a:lnTo>
                <a:lnTo>
                  <a:pt x="3630759" y="887394"/>
                </a:lnTo>
                <a:lnTo>
                  <a:pt x="3649836" y="928694"/>
                </a:lnTo>
                <a:lnTo>
                  <a:pt x="3666191" y="971686"/>
                </a:lnTo>
                <a:lnTo>
                  <a:pt x="3679824" y="1016369"/>
                </a:lnTo>
                <a:lnTo>
                  <a:pt x="3690736" y="1062743"/>
                </a:lnTo>
                <a:lnTo>
                  <a:pt x="3698927" y="1110808"/>
                </a:lnTo>
                <a:lnTo>
                  <a:pt x="3704396" y="1160565"/>
                </a:lnTo>
                <a:lnTo>
                  <a:pt x="3707144" y="1212013"/>
                </a:lnTo>
                <a:lnTo>
                  <a:pt x="3707170" y="1265152"/>
                </a:lnTo>
                <a:lnTo>
                  <a:pt x="3707931" y="1281765"/>
                </a:lnTo>
                <a:lnTo>
                  <a:pt x="3704939" y="1334148"/>
                </a:lnTo>
                <a:lnTo>
                  <a:pt x="3695928" y="1412078"/>
                </a:lnTo>
                <a:lnTo>
                  <a:pt x="3689166" y="1460622"/>
                </a:lnTo>
                <a:lnTo>
                  <a:pt x="3680899" y="1515553"/>
                </a:lnTo>
                <a:lnTo>
                  <a:pt x="3671128" y="1576870"/>
                </a:lnTo>
                <a:lnTo>
                  <a:pt x="3659852" y="1644574"/>
                </a:lnTo>
                <a:lnTo>
                  <a:pt x="3647071" y="1718664"/>
                </a:lnTo>
                <a:lnTo>
                  <a:pt x="3632786" y="1799140"/>
                </a:lnTo>
                <a:lnTo>
                  <a:pt x="3616996" y="1886003"/>
                </a:lnTo>
                <a:lnTo>
                  <a:pt x="3592822" y="2241978"/>
                </a:lnTo>
                <a:lnTo>
                  <a:pt x="3594811" y="2281055"/>
                </a:lnTo>
                <a:lnTo>
                  <a:pt x="3594113" y="2293677"/>
                </a:lnTo>
                <a:lnTo>
                  <a:pt x="3594288" y="2310216"/>
                </a:lnTo>
                <a:lnTo>
                  <a:pt x="3597256" y="2355043"/>
                </a:lnTo>
                <a:lnTo>
                  <a:pt x="3603714" y="2415535"/>
                </a:lnTo>
                <a:lnTo>
                  <a:pt x="3613663" y="2491692"/>
                </a:lnTo>
                <a:lnTo>
                  <a:pt x="3619946" y="2535645"/>
                </a:lnTo>
                <a:lnTo>
                  <a:pt x="3627101" y="2583515"/>
                </a:lnTo>
                <a:lnTo>
                  <a:pt x="3635130" y="2635301"/>
                </a:lnTo>
                <a:lnTo>
                  <a:pt x="3644030" y="2691003"/>
                </a:lnTo>
                <a:lnTo>
                  <a:pt x="3653804" y="2750621"/>
                </a:lnTo>
                <a:lnTo>
                  <a:pt x="3664450" y="2814156"/>
                </a:lnTo>
                <a:lnTo>
                  <a:pt x="3675968" y="2881607"/>
                </a:lnTo>
                <a:lnTo>
                  <a:pt x="3688359" y="2952974"/>
                </a:lnTo>
                <a:lnTo>
                  <a:pt x="3701623" y="3028258"/>
                </a:lnTo>
                <a:lnTo>
                  <a:pt x="3715759" y="3107458"/>
                </a:lnTo>
                <a:lnTo>
                  <a:pt x="3730768" y="3190575"/>
                </a:lnTo>
                <a:lnTo>
                  <a:pt x="3746650" y="3277607"/>
                </a:lnTo>
                <a:lnTo>
                  <a:pt x="3753500" y="3325507"/>
                </a:lnTo>
                <a:lnTo>
                  <a:pt x="3759553" y="3373413"/>
                </a:lnTo>
                <a:lnTo>
                  <a:pt x="3764810" y="3421324"/>
                </a:lnTo>
                <a:lnTo>
                  <a:pt x="3769271" y="3469241"/>
                </a:lnTo>
                <a:lnTo>
                  <a:pt x="3772935" y="3517164"/>
                </a:lnTo>
                <a:lnTo>
                  <a:pt x="3775802" y="3565093"/>
                </a:lnTo>
                <a:lnTo>
                  <a:pt x="3777874" y="3613027"/>
                </a:lnTo>
                <a:lnTo>
                  <a:pt x="3781081" y="3661593"/>
                </a:lnTo>
                <a:lnTo>
                  <a:pt x="3782058" y="3710264"/>
                </a:lnTo>
                <a:lnTo>
                  <a:pt x="3780805" y="3759039"/>
                </a:lnTo>
                <a:lnTo>
                  <a:pt x="3777321" y="3807920"/>
                </a:lnTo>
                <a:lnTo>
                  <a:pt x="3771606" y="3856906"/>
                </a:lnTo>
                <a:lnTo>
                  <a:pt x="3763661" y="3905997"/>
                </a:lnTo>
                <a:lnTo>
                  <a:pt x="3753485" y="3955193"/>
                </a:lnTo>
                <a:lnTo>
                  <a:pt x="3741079" y="4004494"/>
                </a:lnTo>
                <a:lnTo>
                  <a:pt x="3726442" y="4053900"/>
                </a:lnTo>
                <a:lnTo>
                  <a:pt x="38120" y="4058889"/>
                </a:lnTo>
                <a:lnTo>
                  <a:pt x="17020" y="4025361"/>
                </a:lnTo>
                <a:lnTo>
                  <a:pt x="0" y="3999168"/>
                </a:lnTo>
                <a:lnTo>
                  <a:pt x="0" y="351059"/>
                </a:lnTo>
                <a:lnTo>
                  <a:pt x="0" y="350748"/>
                </a:lnTo>
                <a:lnTo>
                  <a:pt x="329516" y="396101"/>
                </a:lnTo>
                <a:lnTo>
                  <a:pt x="357914" y="399303"/>
                </a:lnTo>
                <a:lnTo>
                  <a:pt x="372684" y="400529"/>
                </a:lnTo>
                <a:lnTo>
                  <a:pt x="381942" y="400693"/>
                </a:lnTo>
                <a:lnTo>
                  <a:pt x="447085" y="405958"/>
                </a:lnTo>
                <a:lnTo>
                  <a:pt x="507205" y="409851"/>
                </a:lnTo>
                <a:lnTo>
                  <a:pt x="562299" y="412373"/>
                </a:lnTo>
                <a:lnTo>
                  <a:pt x="612370" y="413523"/>
                </a:lnTo>
                <a:lnTo>
                  <a:pt x="657417" y="413302"/>
                </a:lnTo>
                <a:lnTo>
                  <a:pt x="697439" y="411710"/>
                </a:lnTo>
                <a:lnTo>
                  <a:pt x="732437" y="408746"/>
                </a:lnTo>
                <a:lnTo>
                  <a:pt x="758898" y="404919"/>
                </a:lnTo>
                <a:lnTo>
                  <a:pt x="771386" y="406638"/>
                </a:lnTo>
                <a:lnTo>
                  <a:pt x="820096" y="403629"/>
                </a:lnTo>
                <a:lnTo>
                  <a:pt x="870725" y="393547"/>
                </a:lnTo>
                <a:lnTo>
                  <a:pt x="935878" y="377006"/>
                </a:lnTo>
                <a:lnTo>
                  <a:pt x="973901" y="366313"/>
                </a:lnTo>
                <a:lnTo>
                  <a:pt x="1015555" y="354005"/>
                </a:lnTo>
                <a:lnTo>
                  <a:pt x="1060840" y="340081"/>
                </a:lnTo>
                <a:lnTo>
                  <a:pt x="1162304" y="307390"/>
                </a:lnTo>
                <a:lnTo>
                  <a:pt x="1278292" y="268238"/>
                </a:lnTo>
                <a:lnTo>
                  <a:pt x="1479492" y="197404"/>
                </a:lnTo>
                <a:lnTo>
                  <a:pt x="1798627" y="80335"/>
                </a:lnTo>
                <a:lnTo>
                  <a:pt x="1876283" y="60620"/>
                </a:lnTo>
                <a:lnTo>
                  <a:pt x="1946696" y="43668"/>
                </a:lnTo>
                <a:lnTo>
                  <a:pt x="2009866" y="29480"/>
                </a:lnTo>
                <a:lnTo>
                  <a:pt x="2065794" y="18057"/>
                </a:lnTo>
                <a:lnTo>
                  <a:pt x="2114478" y="9397"/>
                </a:lnTo>
                <a:lnTo>
                  <a:pt x="2155665" y="3537"/>
                </a:lnTo>
                <a:lnTo>
                  <a:pt x="2217074" y="0"/>
                </a:lnTo>
                <a:lnTo>
                  <a:pt x="2236787" y="2395"/>
                </a:lnTo>
                <a:lnTo>
                  <a:pt x="2279364" y="3182"/>
                </a:lnTo>
                <a:lnTo>
                  <a:pt x="2322477" y="5933"/>
                </a:lnTo>
                <a:lnTo>
                  <a:pt x="2366126" y="10645"/>
                </a:lnTo>
                <a:close/>
              </a:path>
              <a:path w="3782060" h="4058920">
                <a:moveTo>
                  <a:pt x="0" y="344422"/>
                </a:moveTo>
                <a:lnTo>
                  <a:pt x="1685" y="344654"/>
                </a:lnTo>
                <a:lnTo>
                  <a:pt x="289728" y="390625"/>
                </a:lnTo>
                <a:lnTo>
                  <a:pt x="0" y="350748"/>
                </a:lnTo>
                <a:lnTo>
                  <a:pt x="0" y="344422"/>
                </a:lnTo>
                <a:close/>
              </a:path>
              <a:path w="3782060" h="4058920">
                <a:moveTo>
                  <a:pt x="762411" y="404411"/>
                </a:moveTo>
                <a:lnTo>
                  <a:pt x="771386" y="406638"/>
                </a:lnTo>
                <a:lnTo>
                  <a:pt x="758898" y="404919"/>
                </a:lnTo>
                <a:lnTo>
                  <a:pt x="762411" y="404411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1883" y="3140664"/>
            <a:ext cx="8715374" cy="21812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6295450"/>
            <a:ext cx="15801974" cy="296227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55326" y="3421551"/>
            <a:ext cx="3552824" cy="2571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54366" y="676941"/>
            <a:ext cx="7527290" cy="1471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146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4988457" y="0"/>
            <a:ext cx="3300095" cy="2640330"/>
          </a:xfrm>
          <a:custGeom>
            <a:avLst/>
            <a:gdLst/>
            <a:ahLst/>
            <a:cxnLst/>
            <a:rect l="l" t="t" r="r" b="b"/>
            <a:pathLst>
              <a:path w="3300094" h="2640330">
                <a:moveTo>
                  <a:pt x="3299543" y="0"/>
                </a:moveTo>
                <a:lnTo>
                  <a:pt x="3299543" y="2639703"/>
                </a:lnTo>
                <a:lnTo>
                  <a:pt x="3263949" y="2620254"/>
                </a:lnTo>
                <a:lnTo>
                  <a:pt x="3214604" y="2592110"/>
                </a:lnTo>
                <a:lnTo>
                  <a:pt x="3165100" y="2562700"/>
                </a:lnTo>
                <a:lnTo>
                  <a:pt x="3090200" y="2516474"/>
                </a:lnTo>
                <a:lnTo>
                  <a:pt x="3034324" y="2471103"/>
                </a:lnTo>
                <a:lnTo>
                  <a:pt x="3003684" y="2441280"/>
                </a:lnTo>
                <a:lnTo>
                  <a:pt x="2971241" y="2406697"/>
                </a:lnTo>
                <a:lnTo>
                  <a:pt x="2936996" y="2367356"/>
                </a:lnTo>
                <a:lnTo>
                  <a:pt x="2900950" y="2323256"/>
                </a:lnTo>
                <a:lnTo>
                  <a:pt x="2863102" y="2274398"/>
                </a:lnTo>
                <a:lnTo>
                  <a:pt x="2823451" y="2220781"/>
                </a:lnTo>
                <a:lnTo>
                  <a:pt x="2800619" y="2186244"/>
                </a:lnTo>
                <a:lnTo>
                  <a:pt x="2771097" y="2136040"/>
                </a:lnTo>
                <a:lnTo>
                  <a:pt x="2734885" y="2070168"/>
                </a:lnTo>
                <a:lnTo>
                  <a:pt x="2714270" y="2031356"/>
                </a:lnTo>
                <a:lnTo>
                  <a:pt x="2691982" y="1988627"/>
                </a:lnTo>
                <a:lnTo>
                  <a:pt x="2668022" y="1941981"/>
                </a:lnTo>
                <a:lnTo>
                  <a:pt x="2642389" y="1891419"/>
                </a:lnTo>
                <a:lnTo>
                  <a:pt x="2615084" y="1836939"/>
                </a:lnTo>
                <a:lnTo>
                  <a:pt x="2586106" y="1778542"/>
                </a:lnTo>
                <a:lnTo>
                  <a:pt x="2523133" y="1649997"/>
                </a:lnTo>
                <a:lnTo>
                  <a:pt x="2453469" y="1505783"/>
                </a:lnTo>
                <a:lnTo>
                  <a:pt x="2412063" y="1439989"/>
                </a:lnTo>
                <a:lnTo>
                  <a:pt x="2374264" y="1381818"/>
                </a:lnTo>
                <a:lnTo>
                  <a:pt x="2340073" y="1331272"/>
                </a:lnTo>
                <a:lnTo>
                  <a:pt x="2309490" y="1288350"/>
                </a:lnTo>
                <a:lnTo>
                  <a:pt x="2282515" y="1253053"/>
                </a:lnTo>
                <a:lnTo>
                  <a:pt x="2239390" y="1205331"/>
                </a:lnTo>
                <a:lnTo>
                  <a:pt x="2223240" y="1192906"/>
                </a:lnTo>
                <a:lnTo>
                  <a:pt x="2188464" y="1161652"/>
                </a:lnTo>
                <a:lnTo>
                  <a:pt x="2152054" y="1131604"/>
                </a:lnTo>
                <a:lnTo>
                  <a:pt x="2114012" y="1102763"/>
                </a:lnTo>
                <a:lnTo>
                  <a:pt x="2074337" y="1075129"/>
                </a:lnTo>
                <a:lnTo>
                  <a:pt x="2033029" y="1048700"/>
                </a:lnTo>
                <a:lnTo>
                  <a:pt x="1990088" y="1023478"/>
                </a:lnTo>
                <a:lnTo>
                  <a:pt x="1945514" y="999463"/>
                </a:lnTo>
                <a:lnTo>
                  <a:pt x="1899307" y="976654"/>
                </a:lnTo>
                <a:lnTo>
                  <a:pt x="1851466" y="955051"/>
                </a:lnTo>
                <a:lnTo>
                  <a:pt x="1801993" y="934655"/>
                </a:lnTo>
                <a:lnTo>
                  <a:pt x="1750887" y="915466"/>
                </a:lnTo>
                <a:lnTo>
                  <a:pt x="1680551" y="891452"/>
                </a:lnTo>
                <a:lnTo>
                  <a:pt x="1634546" y="877248"/>
                </a:lnTo>
                <a:lnTo>
                  <a:pt x="1574125" y="860188"/>
                </a:lnTo>
                <a:lnTo>
                  <a:pt x="1410033" y="817499"/>
                </a:lnTo>
                <a:lnTo>
                  <a:pt x="747518" y="660789"/>
                </a:lnTo>
                <a:lnTo>
                  <a:pt x="674604" y="635187"/>
                </a:lnTo>
                <a:lnTo>
                  <a:pt x="608102" y="611044"/>
                </a:lnTo>
                <a:lnTo>
                  <a:pt x="548011" y="588359"/>
                </a:lnTo>
                <a:lnTo>
                  <a:pt x="494332" y="567133"/>
                </a:lnTo>
                <a:lnTo>
                  <a:pt x="447064" y="547366"/>
                </a:lnTo>
                <a:lnTo>
                  <a:pt x="406207" y="529057"/>
                </a:lnTo>
                <a:lnTo>
                  <a:pt x="371762" y="512206"/>
                </a:lnTo>
                <a:lnTo>
                  <a:pt x="322106" y="482881"/>
                </a:lnTo>
                <a:lnTo>
                  <a:pt x="267768" y="437747"/>
                </a:lnTo>
                <a:lnTo>
                  <a:pt x="231048" y="403682"/>
                </a:lnTo>
                <a:lnTo>
                  <a:pt x="196735" y="368211"/>
                </a:lnTo>
                <a:lnTo>
                  <a:pt x="164829" y="331334"/>
                </a:lnTo>
                <a:lnTo>
                  <a:pt x="135331" y="293050"/>
                </a:lnTo>
                <a:lnTo>
                  <a:pt x="108239" y="253361"/>
                </a:lnTo>
                <a:lnTo>
                  <a:pt x="83555" y="212266"/>
                </a:lnTo>
                <a:lnTo>
                  <a:pt x="61278" y="169765"/>
                </a:lnTo>
                <a:lnTo>
                  <a:pt x="41408" y="125858"/>
                </a:lnTo>
                <a:lnTo>
                  <a:pt x="23945" y="80545"/>
                </a:lnTo>
                <a:lnTo>
                  <a:pt x="8890" y="33826"/>
                </a:lnTo>
                <a:lnTo>
                  <a:pt x="0" y="0"/>
                </a:lnTo>
                <a:lnTo>
                  <a:pt x="3299543" y="0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8810318"/>
            <a:ext cx="2992120" cy="1477010"/>
          </a:xfrm>
          <a:custGeom>
            <a:avLst/>
            <a:gdLst/>
            <a:ahLst/>
            <a:cxnLst/>
            <a:rect l="l" t="t" r="r" b="b"/>
            <a:pathLst>
              <a:path w="2992120" h="1477009">
                <a:moveTo>
                  <a:pt x="1649843" y="10645"/>
                </a:moveTo>
                <a:lnTo>
                  <a:pt x="1694027" y="17321"/>
                </a:lnTo>
                <a:lnTo>
                  <a:pt x="1738747" y="25959"/>
                </a:lnTo>
                <a:lnTo>
                  <a:pt x="1784002" y="36559"/>
                </a:lnTo>
                <a:lnTo>
                  <a:pt x="1829793" y="49122"/>
                </a:lnTo>
                <a:lnTo>
                  <a:pt x="1876119" y="63648"/>
                </a:lnTo>
                <a:lnTo>
                  <a:pt x="1922981" y="80136"/>
                </a:lnTo>
                <a:lnTo>
                  <a:pt x="1970378" y="98587"/>
                </a:lnTo>
                <a:lnTo>
                  <a:pt x="2018311" y="119000"/>
                </a:lnTo>
                <a:lnTo>
                  <a:pt x="2066779" y="141376"/>
                </a:lnTo>
                <a:lnTo>
                  <a:pt x="2115783" y="165714"/>
                </a:lnTo>
                <a:lnTo>
                  <a:pt x="2165322" y="192015"/>
                </a:lnTo>
                <a:lnTo>
                  <a:pt x="2215397" y="220279"/>
                </a:lnTo>
                <a:lnTo>
                  <a:pt x="2263921" y="250892"/>
                </a:lnTo>
                <a:lnTo>
                  <a:pt x="2311003" y="281756"/>
                </a:lnTo>
                <a:lnTo>
                  <a:pt x="2356642" y="312873"/>
                </a:lnTo>
                <a:lnTo>
                  <a:pt x="2400839" y="344242"/>
                </a:lnTo>
                <a:lnTo>
                  <a:pt x="2443594" y="375863"/>
                </a:lnTo>
                <a:lnTo>
                  <a:pt x="2484907" y="407735"/>
                </a:lnTo>
                <a:lnTo>
                  <a:pt x="2524777" y="439860"/>
                </a:lnTo>
                <a:lnTo>
                  <a:pt x="2563205" y="472237"/>
                </a:lnTo>
                <a:lnTo>
                  <a:pt x="2600190" y="504866"/>
                </a:lnTo>
                <a:lnTo>
                  <a:pt x="2635734" y="537747"/>
                </a:lnTo>
                <a:lnTo>
                  <a:pt x="2669835" y="570880"/>
                </a:lnTo>
                <a:lnTo>
                  <a:pt x="2702494" y="604265"/>
                </a:lnTo>
                <a:lnTo>
                  <a:pt x="2733710" y="637902"/>
                </a:lnTo>
                <a:lnTo>
                  <a:pt x="2763484" y="671791"/>
                </a:lnTo>
                <a:lnTo>
                  <a:pt x="2791816" y="705932"/>
                </a:lnTo>
                <a:lnTo>
                  <a:pt x="2818706" y="740325"/>
                </a:lnTo>
                <a:lnTo>
                  <a:pt x="2844153" y="774970"/>
                </a:lnTo>
                <a:lnTo>
                  <a:pt x="2868159" y="809868"/>
                </a:lnTo>
                <a:lnTo>
                  <a:pt x="2892678" y="847785"/>
                </a:lnTo>
                <a:lnTo>
                  <a:pt x="2914476" y="887394"/>
                </a:lnTo>
                <a:lnTo>
                  <a:pt x="2933553" y="928694"/>
                </a:lnTo>
                <a:lnTo>
                  <a:pt x="2949908" y="971686"/>
                </a:lnTo>
                <a:lnTo>
                  <a:pt x="2963541" y="1016369"/>
                </a:lnTo>
                <a:lnTo>
                  <a:pt x="2974453" y="1062743"/>
                </a:lnTo>
                <a:lnTo>
                  <a:pt x="2982644" y="1110808"/>
                </a:lnTo>
                <a:lnTo>
                  <a:pt x="2988113" y="1160565"/>
                </a:lnTo>
                <a:lnTo>
                  <a:pt x="2990861" y="1212013"/>
                </a:lnTo>
                <a:lnTo>
                  <a:pt x="2990887" y="1265152"/>
                </a:lnTo>
                <a:lnTo>
                  <a:pt x="2991648" y="1281765"/>
                </a:lnTo>
                <a:lnTo>
                  <a:pt x="2988656" y="1334148"/>
                </a:lnTo>
                <a:lnTo>
                  <a:pt x="2979645" y="1412078"/>
                </a:lnTo>
                <a:lnTo>
                  <a:pt x="2972883" y="1460622"/>
                </a:lnTo>
                <a:lnTo>
                  <a:pt x="0" y="1476681"/>
                </a:lnTo>
                <a:lnTo>
                  <a:pt x="0" y="410114"/>
                </a:lnTo>
                <a:lnTo>
                  <a:pt x="16154" y="408746"/>
                </a:lnTo>
                <a:lnTo>
                  <a:pt x="42615" y="404919"/>
                </a:lnTo>
                <a:lnTo>
                  <a:pt x="55102" y="406638"/>
                </a:lnTo>
                <a:lnTo>
                  <a:pt x="67708" y="407250"/>
                </a:lnTo>
                <a:lnTo>
                  <a:pt x="83945" y="406247"/>
                </a:lnTo>
                <a:lnTo>
                  <a:pt x="127312" y="399396"/>
                </a:lnTo>
                <a:lnTo>
                  <a:pt x="185203" y="386084"/>
                </a:lnTo>
                <a:lnTo>
                  <a:pt x="257618" y="366313"/>
                </a:lnTo>
                <a:lnTo>
                  <a:pt x="299272" y="354005"/>
                </a:lnTo>
                <a:lnTo>
                  <a:pt x="344557" y="340081"/>
                </a:lnTo>
                <a:lnTo>
                  <a:pt x="446021" y="307390"/>
                </a:lnTo>
                <a:lnTo>
                  <a:pt x="562009" y="268238"/>
                </a:lnTo>
                <a:lnTo>
                  <a:pt x="763208" y="197404"/>
                </a:lnTo>
                <a:lnTo>
                  <a:pt x="1082344" y="80335"/>
                </a:lnTo>
                <a:lnTo>
                  <a:pt x="1160000" y="60620"/>
                </a:lnTo>
                <a:lnTo>
                  <a:pt x="1230413" y="43668"/>
                </a:lnTo>
                <a:lnTo>
                  <a:pt x="1293583" y="29480"/>
                </a:lnTo>
                <a:lnTo>
                  <a:pt x="1349510" y="18057"/>
                </a:lnTo>
                <a:lnTo>
                  <a:pt x="1398195" y="9397"/>
                </a:lnTo>
                <a:lnTo>
                  <a:pt x="1439382" y="3537"/>
                </a:lnTo>
                <a:lnTo>
                  <a:pt x="1500791" y="0"/>
                </a:lnTo>
                <a:lnTo>
                  <a:pt x="1520503" y="2395"/>
                </a:lnTo>
                <a:lnTo>
                  <a:pt x="1563081" y="3182"/>
                </a:lnTo>
                <a:lnTo>
                  <a:pt x="1606194" y="5933"/>
                </a:lnTo>
                <a:lnTo>
                  <a:pt x="1649843" y="10645"/>
                </a:lnTo>
                <a:close/>
              </a:path>
              <a:path w="2992120" h="1477009">
                <a:moveTo>
                  <a:pt x="46128" y="404411"/>
                </a:moveTo>
                <a:lnTo>
                  <a:pt x="55102" y="406638"/>
                </a:lnTo>
                <a:lnTo>
                  <a:pt x="42615" y="404919"/>
                </a:lnTo>
                <a:lnTo>
                  <a:pt x="46128" y="404411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146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3432" y="200396"/>
            <a:ext cx="17661134" cy="2700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17726" y="2535569"/>
            <a:ext cx="10208260" cy="619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5.png"/><Relationship Id="rId5" Type="http://schemas.openxmlformats.org/officeDocument/2006/relationships/image" Target="../media/image38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5" Type="http://schemas.openxmlformats.org/officeDocument/2006/relationships/image" Target="../media/image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5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5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.png"/><Relationship Id="rId5" Type="http://schemas.openxmlformats.org/officeDocument/2006/relationships/image" Target="../media/image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.png"/><Relationship Id="rId5" Type="http://schemas.openxmlformats.org/officeDocument/2006/relationships/image" Target="../media/image5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5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5.png"/><Relationship Id="rId5" Type="http://schemas.openxmlformats.org/officeDocument/2006/relationships/image" Target="../media/image6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5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5.png"/><Relationship Id="rId5" Type="http://schemas.openxmlformats.org/officeDocument/2006/relationships/image" Target="../media/image7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5.png"/><Relationship Id="rId5" Type="http://schemas.openxmlformats.org/officeDocument/2006/relationships/image" Target="../media/image7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5.png"/><Relationship Id="rId5" Type="http://schemas.openxmlformats.org/officeDocument/2006/relationships/image" Target="../media/image8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3" Type="http://schemas.openxmlformats.org/officeDocument/2006/relationships/image" Target="../media/image5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5.png"/><Relationship Id="rId5" Type="http://schemas.openxmlformats.org/officeDocument/2006/relationships/image" Target="../media/image9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5.png"/><Relationship Id="rId5" Type="http://schemas.openxmlformats.org/officeDocument/2006/relationships/image" Target="../media/image9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5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5.png"/><Relationship Id="rId5" Type="http://schemas.openxmlformats.org/officeDocument/2006/relationships/image" Target="../media/image10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3.png"/><Relationship Id="rId5" Type="http://schemas.openxmlformats.org/officeDocument/2006/relationships/image" Target="../media/image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3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87" y="0"/>
            <a:ext cx="18283555" cy="10287000"/>
            <a:chOff x="887" y="0"/>
            <a:chExt cx="1828355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" y="0"/>
              <a:ext cx="18283452" cy="100411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1347" y="9277476"/>
              <a:ext cx="4838128" cy="100952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896084" y="5829661"/>
            <a:ext cx="6496050" cy="33769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b="1">
                <a:latin typeface="Calibri"/>
                <a:cs typeface="Calibri"/>
              </a:rPr>
              <a:t>Restaurant</a:t>
            </a:r>
            <a:r>
              <a:rPr dirty="0" sz="4200" spc="-75" b="1">
                <a:latin typeface="Calibri"/>
                <a:cs typeface="Calibri"/>
              </a:rPr>
              <a:t> </a:t>
            </a:r>
            <a:r>
              <a:rPr dirty="0" sz="4200" b="1">
                <a:latin typeface="Calibri"/>
                <a:cs typeface="Calibri"/>
              </a:rPr>
              <a:t>&amp;</a:t>
            </a:r>
            <a:r>
              <a:rPr dirty="0" sz="4200" spc="-70" b="1">
                <a:latin typeface="Calibri"/>
                <a:cs typeface="Calibri"/>
              </a:rPr>
              <a:t> </a:t>
            </a:r>
            <a:r>
              <a:rPr dirty="0" sz="4200" b="1">
                <a:latin typeface="Calibri"/>
                <a:cs typeface="Calibri"/>
              </a:rPr>
              <a:t>Consumer</a:t>
            </a:r>
            <a:r>
              <a:rPr dirty="0" sz="4200" spc="-70" b="1">
                <a:latin typeface="Calibri"/>
                <a:cs typeface="Calibri"/>
              </a:rPr>
              <a:t> </a:t>
            </a:r>
            <a:r>
              <a:rPr dirty="0" sz="4200" spc="-20" b="1">
                <a:latin typeface="Calibri"/>
                <a:cs typeface="Calibri"/>
              </a:rPr>
              <a:t>Data</a:t>
            </a:r>
            <a:endParaRPr sz="4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4200">
              <a:latin typeface="Calibri"/>
              <a:cs typeface="Calibri"/>
            </a:endParaRPr>
          </a:p>
          <a:p>
            <a:pPr algn="ctr" marL="1764664" marR="914400" indent="-635">
              <a:lnSpc>
                <a:spcPts val="5030"/>
              </a:lnSpc>
            </a:pPr>
            <a:r>
              <a:rPr dirty="0" sz="4200" b="1">
                <a:latin typeface="Calibri"/>
                <a:cs typeface="Calibri"/>
              </a:rPr>
              <a:t>Presented</a:t>
            </a:r>
            <a:r>
              <a:rPr dirty="0" sz="4200" spc="-70" b="1">
                <a:latin typeface="Calibri"/>
                <a:cs typeface="Calibri"/>
              </a:rPr>
              <a:t> </a:t>
            </a:r>
            <a:r>
              <a:rPr dirty="0" sz="4200" spc="-25" b="1">
                <a:latin typeface="Calibri"/>
                <a:cs typeface="Calibri"/>
              </a:rPr>
              <a:t>By: </a:t>
            </a:r>
            <a:r>
              <a:rPr dirty="0" sz="4200">
                <a:latin typeface="Calibri"/>
                <a:cs typeface="Calibri"/>
              </a:rPr>
              <a:t>Akshith</a:t>
            </a:r>
            <a:r>
              <a:rPr dirty="0" sz="4200" spc="-114">
                <a:latin typeface="Calibri"/>
                <a:cs typeface="Calibri"/>
              </a:rPr>
              <a:t> </a:t>
            </a:r>
            <a:r>
              <a:rPr dirty="0" sz="4200" spc="-10">
                <a:latin typeface="Calibri"/>
                <a:cs typeface="Calibri"/>
              </a:rPr>
              <a:t>Chidurala </a:t>
            </a:r>
            <a:r>
              <a:rPr dirty="0" sz="4200">
                <a:latin typeface="Calibri"/>
                <a:cs typeface="Calibri"/>
              </a:rPr>
              <a:t>Pavan</a:t>
            </a:r>
            <a:r>
              <a:rPr dirty="0" sz="4200" spc="-130">
                <a:latin typeface="Calibri"/>
                <a:cs typeface="Calibri"/>
              </a:rPr>
              <a:t> </a:t>
            </a:r>
            <a:r>
              <a:rPr dirty="0" sz="4200" spc="-10">
                <a:latin typeface="Calibri"/>
                <a:cs typeface="Calibri"/>
              </a:rPr>
              <a:t>Adithya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6744692"/>
            <a:ext cx="2439035" cy="3542665"/>
          </a:xfrm>
          <a:custGeom>
            <a:avLst/>
            <a:gdLst/>
            <a:ahLst/>
            <a:cxnLst/>
            <a:rect l="l" t="t" r="r" b="b"/>
            <a:pathLst>
              <a:path w="2439035" h="3542665">
                <a:moveTo>
                  <a:pt x="1030250" y="10645"/>
                </a:moveTo>
                <a:lnTo>
                  <a:pt x="1074434" y="17321"/>
                </a:lnTo>
                <a:lnTo>
                  <a:pt x="1119154" y="25959"/>
                </a:lnTo>
                <a:lnTo>
                  <a:pt x="1164409" y="36559"/>
                </a:lnTo>
                <a:lnTo>
                  <a:pt x="1210200" y="49122"/>
                </a:lnTo>
                <a:lnTo>
                  <a:pt x="1256526" y="63648"/>
                </a:lnTo>
                <a:lnTo>
                  <a:pt x="1303388" y="80136"/>
                </a:lnTo>
                <a:lnTo>
                  <a:pt x="1350785" y="98587"/>
                </a:lnTo>
                <a:lnTo>
                  <a:pt x="1398718" y="119000"/>
                </a:lnTo>
                <a:lnTo>
                  <a:pt x="1447187" y="141376"/>
                </a:lnTo>
                <a:lnTo>
                  <a:pt x="1496190" y="165714"/>
                </a:lnTo>
                <a:lnTo>
                  <a:pt x="1545730" y="192015"/>
                </a:lnTo>
                <a:lnTo>
                  <a:pt x="1595805" y="220279"/>
                </a:lnTo>
                <a:lnTo>
                  <a:pt x="1644328" y="250892"/>
                </a:lnTo>
                <a:lnTo>
                  <a:pt x="1691410" y="281756"/>
                </a:lnTo>
                <a:lnTo>
                  <a:pt x="1737050" y="312873"/>
                </a:lnTo>
                <a:lnTo>
                  <a:pt x="1781247" y="344242"/>
                </a:lnTo>
                <a:lnTo>
                  <a:pt x="1824001" y="375863"/>
                </a:lnTo>
                <a:lnTo>
                  <a:pt x="1865314" y="407735"/>
                </a:lnTo>
                <a:lnTo>
                  <a:pt x="1905184" y="439860"/>
                </a:lnTo>
                <a:lnTo>
                  <a:pt x="1943612" y="472237"/>
                </a:lnTo>
                <a:lnTo>
                  <a:pt x="1980598" y="504866"/>
                </a:lnTo>
                <a:lnTo>
                  <a:pt x="2016141" y="537747"/>
                </a:lnTo>
                <a:lnTo>
                  <a:pt x="2050242" y="570880"/>
                </a:lnTo>
                <a:lnTo>
                  <a:pt x="2082901" y="604265"/>
                </a:lnTo>
                <a:lnTo>
                  <a:pt x="2114118" y="637902"/>
                </a:lnTo>
                <a:lnTo>
                  <a:pt x="2143892" y="671791"/>
                </a:lnTo>
                <a:lnTo>
                  <a:pt x="2172224" y="705932"/>
                </a:lnTo>
                <a:lnTo>
                  <a:pt x="2199113" y="740325"/>
                </a:lnTo>
                <a:lnTo>
                  <a:pt x="2224561" y="774970"/>
                </a:lnTo>
                <a:lnTo>
                  <a:pt x="2248566" y="809868"/>
                </a:lnTo>
                <a:lnTo>
                  <a:pt x="2273085" y="847785"/>
                </a:lnTo>
                <a:lnTo>
                  <a:pt x="2294883" y="887394"/>
                </a:lnTo>
                <a:lnTo>
                  <a:pt x="2313960" y="928694"/>
                </a:lnTo>
                <a:lnTo>
                  <a:pt x="2330315" y="971686"/>
                </a:lnTo>
                <a:lnTo>
                  <a:pt x="2343948" y="1016369"/>
                </a:lnTo>
                <a:lnTo>
                  <a:pt x="2354861" y="1062743"/>
                </a:lnTo>
                <a:lnTo>
                  <a:pt x="2363051" y="1110808"/>
                </a:lnTo>
                <a:lnTo>
                  <a:pt x="2368520" y="1160565"/>
                </a:lnTo>
                <a:lnTo>
                  <a:pt x="2371268" y="1212013"/>
                </a:lnTo>
                <a:lnTo>
                  <a:pt x="2371294" y="1265152"/>
                </a:lnTo>
                <a:lnTo>
                  <a:pt x="2372055" y="1281765"/>
                </a:lnTo>
                <a:lnTo>
                  <a:pt x="2369063" y="1334148"/>
                </a:lnTo>
                <a:lnTo>
                  <a:pt x="2360052" y="1412078"/>
                </a:lnTo>
                <a:lnTo>
                  <a:pt x="2353290" y="1460622"/>
                </a:lnTo>
                <a:lnTo>
                  <a:pt x="2345023" y="1515553"/>
                </a:lnTo>
                <a:lnTo>
                  <a:pt x="2335252" y="1576870"/>
                </a:lnTo>
                <a:lnTo>
                  <a:pt x="2323976" y="1644574"/>
                </a:lnTo>
                <a:lnTo>
                  <a:pt x="2311195" y="1718664"/>
                </a:lnTo>
                <a:lnTo>
                  <a:pt x="2296910" y="1799140"/>
                </a:lnTo>
                <a:lnTo>
                  <a:pt x="2281120" y="1886003"/>
                </a:lnTo>
                <a:lnTo>
                  <a:pt x="2256947" y="2241978"/>
                </a:lnTo>
                <a:lnTo>
                  <a:pt x="2258935" y="2281055"/>
                </a:lnTo>
                <a:lnTo>
                  <a:pt x="2258238" y="2293677"/>
                </a:lnTo>
                <a:lnTo>
                  <a:pt x="2258413" y="2310216"/>
                </a:lnTo>
                <a:lnTo>
                  <a:pt x="2261380" y="2355043"/>
                </a:lnTo>
                <a:lnTo>
                  <a:pt x="2267838" y="2415535"/>
                </a:lnTo>
                <a:lnTo>
                  <a:pt x="2277787" y="2491692"/>
                </a:lnTo>
                <a:lnTo>
                  <a:pt x="2284070" y="2535645"/>
                </a:lnTo>
                <a:lnTo>
                  <a:pt x="2291225" y="2583515"/>
                </a:lnTo>
                <a:lnTo>
                  <a:pt x="2299254" y="2635301"/>
                </a:lnTo>
                <a:lnTo>
                  <a:pt x="2308154" y="2691003"/>
                </a:lnTo>
                <a:lnTo>
                  <a:pt x="2317928" y="2750621"/>
                </a:lnTo>
                <a:lnTo>
                  <a:pt x="2328574" y="2814156"/>
                </a:lnTo>
                <a:lnTo>
                  <a:pt x="2340092" y="2881607"/>
                </a:lnTo>
                <a:lnTo>
                  <a:pt x="2352484" y="2952974"/>
                </a:lnTo>
                <a:lnTo>
                  <a:pt x="2365747" y="3028258"/>
                </a:lnTo>
                <a:lnTo>
                  <a:pt x="2379884" y="3107458"/>
                </a:lnTo>
                <a:lnTo>
                  <a:pt x="2394892" y="3190575"/>
                </a:lnTo>
                <a:lnTo>
                  <a:pt x="2410774" y="3277607"/>
                </a:lnTo>
                <a:lnTo>
                  <a:pt x="2417624" y="3325507"/>
                </a:lnTo>
                <a:lnTo>
                  <a:pt x="2423677" y="3373413"/>
                </a:lnTo>
                <a:lnTo>
                  <a:pt x="2428934" y="3421324"/>
                </a:lnTo>
                <a:lnTo>
                  <a:pt x="2433395" y="3469241"/>
                </a:lnTo>
                <a:lnTo>
                  <a:pt x="2437059" y="3517164"/>
                </a:lnTo>
                <a:lnTo>
                  <a:pt x="2438563" y="3542307"/>
                </a:lnTo>
                <a:lnTo>
                  <a:pt x="0" y="3542307"/>
                </a:lnTo>
                <a:lnTo>
                  <a:pt x="0" y="248271"/>
                </a:lnTo>
                <a:lnTo>
                  <a:pt x="295929" y="142097"/>
                </a:lnTo>
                <a:lnTo>
                  <a:pt x="462751" y="80335"/>
                </a:lnTo>
                <a:lnTo>
                  <a:pt x="540407" y="60620"/>
                </a:lnTo>
                <a:lnTo>
                  <a:pt x="610820" y="43668"/>
                </a:lnTo>
                <a:lnTo>
                  <a:pt x="673990" y="29480"/>
                </a:lnTo>
                <a:lnTo>
                  <a:pt x="729918" y="18057"/>
                </a:lnTo>
                <a:lnTo>
                  <a:pt x="778602" y="9397"/>
                </a:lnTo>
                <a:lnTo>
                  <a:pt x="819789" y="3537"/>
                </a:lnTo>
                <a:lnTo>
                  <a:pt x="881198" y="0"/>
                </a:lnTo>
                <a:lnTo>
                  <a:pt x="900911" y="2395"/>
                </a:lnTo>
                <a:lnTo>
                  <a:pt x="943488" y="3182"/>
                </a:lnTo>
                <a:lnTo>
                  <a:pt x="986602" y="5933"/>
                </a:lnTo>
                <a:lnTo>
                  <a:pt x="1030250" y="10645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952" y="2802859"/>
            <a:ext cx="9925049" cy="17621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6264" y="5263070"/>
            <a:ext cx="10058399" cy="42100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28028" y="3948058"/>
            <a:ext cx="3733799" cy="37337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650" y="1225975"/>
            <a:ext cx="16458565" cy="11112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0"/>
              </a:spcBef>
            </a:pPr>
            <a:r>
              <a:rPr dirty="0" spc="-225">
                <a:solidFill>
                  <a:srgbClr val="000000"/>
                </a:solidFill>
              </a:rPr>
              <a:t>3.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140">
                <a:solidFill>
                  <a:srgbClr val="000000"/>
                </a:solidFill>
              </a:rPr>
              <a:t>LIST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130">
                <a:solidFill>
                  <a:srgbClr val="000000"/>
                </a:solidFill>
              </a:rPr>
              <a:t> </a:t>
            </a:r>
            <a:r>
              <a:rPr dirty="0" spc="-114">
                <a:solidFill>
                  <a:srgbClr val="000000"/>
                </a:solidFill>
              </a:rPr>
              <a:t>NAME,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135">
                <a:solidFill>
                  <a:srgbClr val="000000"/>
                </a:solidFill>
              </a:rPr>
              <a:t>CITY,</a:t>
            </a:r>
            <a:r>
              <a:rPr dirty="0" spc="-13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ALCOHOL_SERVICE,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PRICE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130">
                <a:solidFill>
                  <a:srgbClr val="000000"/>
                </a:solidFill>
              </a:rPr>
              <a:t> </a:t>
            </a:r>
            <a:r>
              <a:rPr dirty="0" spc="-215">
                <a:solidFill>
                  <a:srgbClr val="000000"/>
                </a:solidFill>
              </a:rPr>
              <a:t>ALL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55">
                <a:solidFill>
                  <a:srgbClr val="000000"/>
                </a:solidFill>
              </a:rPr>
              <a:t>RESTAURANTS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180">
                <a:solidFill>
                  <a:srgbClr val="000000"/>
                </a:solidFill>
              </a:rPr>
              <a:t>THAT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SERVE </a:t>
            </a:r>
            <a:r>
              <a:rPr dirty="0" spc="-10">
                <a:solidFill>
                  <a:srgbClr val="000000"/>
                </a:solidFill>
              </a:rPr>
              <a:t>'WINE</a:t>
            </a:r>
            <a:r>
              <a:rPr dirty="0" spc="-175">
                <a:solidFill>
                  <a:srgbClr val="000000"/>
                </a:solidFill>
              </a:rPr>
              <a:t> </a:t>
            </a:r>
            <a:r>
              <a:rPr dirty="0" spc="145">
                <a:solidFill>
                  <a:srgbClr val="000000"/>
                </a:solidFill>
              </a:rPr>
              <a:t>&amp;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60">
                <a:solidFill>
                  <a:srgbClr val="000000"/>
                </a:solidFill>
              </a:rPr>
              <a:t>BEER'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HAVE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100">
                <a:solidFill>
                  <a:srgbClr val="000000"/>
                </a:solidFill>
              </a:rPr>
              <a:t>'MEDIUM'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PRICE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LEVEL.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6441830"/>
            <a:ext cx="2591435" cy="3845560"/>
          </a:xfrm>
          <a:custGeom>
            <a:avLst/>
            <a:gdLst/>
            <a:ahLst/>
            <a:cxnLst/>
            <a:rect l="l" t="t" r="r" b="b"/>
            <a:pathLst>
              <a:path w="2591435" h="3845559">
                <a:moveTo>
                  <a:pt x="1175408" y="10645"/>
                </a:moveTo>
                <a:lnTo>
                  <a:pt x="1219592" y="17321"/>
                </a:lnTo>
                <a:lnTo>
                  <a:pt x="1264312" y="25959"/>
                </a:lnTo>
                <a:lnTo>
                  <a:pt x="1309567" y="36559"/>
                </a:lnTo>
                <a:lnTo>
                  <a:pt x="1355358" y="49122"/>
                </a:lnTo>
                <a:lnTo>
                  <a:pt x="1401684" y="63648"/>
                </a:lnTo>
                <a:lnTo>
                  <a:pt x="1448546" y="80136"/>
                </a:lnTo>
                <a:lnTo>
                  <a:pt x="1495943" y="98587"/>
                </a:lnTo>
                <a:lnTo>
                  <a:pt x="1543876" y="119000"/>
                </a:lnTo>
                <a:lnTo>
                  <a:pt x="1592344" y="141376"/>
                </a:lnTo>
                <a:lnTo>
                  <a:pt x="1641348" y="165714"/>
                </a:lnTo>
                <a:lnTo>
                  <a:pt x="1690887" y="192015"/>
                </a:lnTo>
                <a:lnTo>
                  <a:pt x="1740962" y="220279"/>
                </a:lnTo>
                <a:lnTo>
                  <a:pt x="1789486" y="250892"/>
                </a:lnTo>
                <a:lnTo>
                  <a:pt x="1836568" y="281756"/>
                </a:lnTo>
                <a:lnTo>
                  <a:pt x="1882207" y="312873"/>
                </a:lnTo>
                <a:lnTo>
                  <a:pt x="1926404" y="344242"/>
                </a:lnTo>
                <a:lnTo>
                  <a:pt x="1969159" y="375863"/>
                </a:lnTo>
                <a:lnTo>
                  <a:pt x="2010472" y="407735"/>
                </a:lnTo>
                <a:lnTo>
                  <a:pt x="2050342" y="439860"/>
                </a:lnTo>
                <a:lnTo>
                  <a:pt x="2088770" y="472237"/>
                </a:lnTo>
                <a:lnTo>
                  <a:pt x="2125755" y="504866"/>
                </a:lnTo>
                <a:lnTo>
                  <a:pt x="2161299" y="537747"/>
                </a:lnTo>
                <a:lnTo>
                  <a:pt x="2195400" y="570880"/>
                </a:lnTo>
                <a:lnTo>
                  <a:pt x="2228059" y="604265"/>
                </a:lnTo>
                <a:lnTo>
                  <a:pt x="2259275" y="637902"/>
                </a:lnTo>
                <a:lnTo>
                  <a:pt x="2289049" y="671791"/>
                </a:lnTo>
                <a:lnTo>
                  <a:pt x="2317381" y="705932"/>
                </a:lnTo>
                <a:lnTo>
                  <a:pt x="2344271" y="740325"/>
                </a:lnTo>
                <a:lnTo>
                  <a:pt x="2369718" y="774970"/>
                </a:lnTo>
                <a:lnTo>
                  <a:pt x="2393724" y="809868"/>
                </a:lnTo>
                <a:lnTo>
                  <a:pt x="2418243" y="847785"/>
                </a:lnTo>
                <a:lnTo>
                  <a:pt x="2440041" y="887394"/>
                </a:lnTo>
                <a:lnTo>
                  <a:pt x="2459118" y="928694"/>
                </a:lnTo>
                <a:lnTo>
                  <a:pt x="2475473" y="971686"/>
                </a:lnTo>
                <a:lnTo>
                  <a:pt x="2489106" y="1016369"/>
                </a:lnTo>
                <a:lnTo>
                  <a:pt x="2500018" y="1062743"/>
                </a:lnTo>
                <a:lnTo>
                  <a:pt x="2508209" y="1110808"/>
                </a:lnTo>
                <a:lnTo>
                  <a:pt x="2513678" y="1160565"/>
                </a:lnTo>
                <a:lnTo>
                  <a:pt x="2516426" y="1212013"/>
                </a:lnTo>
                <a:lnTo>
                  <a:pt x="2516452" y="1265152"/>
                </a:lnTo>
                <a:lnTo>
                  <a:pt x="2517213" y="1281765"/>
                </a:lnTo>
                <a:lnTo>
                  <a:pt x="2514221" y="1334148"/>
                </a:lnTo>
                <a:lnTo>
                  <a:pt x="2505210" y="1412078"/>
                </a:lnTo>
                <a:lnTo>
                  <a:pt x="2498448" y="1460622"/>
                </a:lnTo>
                <a:lnTo>
                  <a:pt x="2490181" y="1515553"/>
                </a:lnTo>
                <a:lnTo>
                  <a:pt x="2480410" y="1576870"/>
                </a:lnTo>
                <a:lnTo>
                  <a:pt x="2469133" y="1644574"/>
                </a:lnTo>
                <a:lnTo>
                  <a:pt x="2456353" y="1718664"/>
                </a:lnTo>
                <a:lnTo>
                  <a:pt x="2442067" y="1799140"/>
                </a:lnTo>
                <a:lnTo>
                  <a:pt x="2426277" y="1886003"/>
                </a:lnTo>
                <a:lnTo>
                  <a:pt x="2402104" y="2241978"/>
                </a:lnTo>
                <a:lnTo>
                  <a:pt x="2404093" y="2281055"/>
                </a:lnTo>
                <a:lnTo>
                  <a:pt x="2403395" y="2293677"/>
                </a:lnTo>
                <a:lnTo>
                  <a:pt x="2403570" y="2310216"/>
                </a:lnTo>
                <a:lnTo>
                  <a:pt x="2406538" y="2355043"/>
                </a:lnTo>
                <a:lnTo>
                  <a:pt x="2412996" y="2415535"/>
                </a:lnTo>
                <a:lnTo>
                  <a:pt x="2422944" y="2491692"/>
                </a:lnTo>
                <a:lnTo>
                  <a:pt x="2429227" y="2535645"/>
                </a:lnTo>
                <a:lnTo>
                  <a:pt x="2436383" y="2583515"/>
                </a:lnTo>
                <a:lnTo>
                  <a:pt x="2444411" y="2635301"/>
                </a:lnTo>
                <a:lnTo>
                  <a:pt x="2453312" y="2691003"/>
                </a:lnTo>
                <a:lnTo>
                  <a:pt x="2463086" y="2750621"/>
                </a:lnTo>
                <a:lnTo>
                  <a:pt x="2473731" y="2814156"/>
                </a:lnTo>
                <a:lnTo>
                  <a:pt x="2485250" y="2881607"/>
                </a:lnTo>
                <a:lnTo>
                  <a:pt x="2497641" y="2952974"/>
                </a:lnTo>
                <a:lnTo>
                  <a:pt x="2510905" y="3028258"/>
                </a:lnTo>
                <a:lnTo>
                  <a:pt x="2525041" y="3107458"/>
                </a:lnTo>
                <a:lnTo>
                  <a:pt x="2540050" y="3190575"/>
                </a:lnTo>
                <a:lnTo>
                  <a:pt x="2555931" y="3277607"/>
                </a:lnTo>
                <a:lnTo>
                  <a:pt x="2562781" y="3325507"/>
                </a:lnTo>
                <a:lnTo>
                  <a:pt x="2568835" y="3373413"/>
                </a:lnTo>
                <a:lnTo>
                  <a:pt x="2574092" y="3421324"/>
                </a:lnTo>
                <a:lnTo>
                  <a:pt x="2578552" y="3469241"/>
                </a:lnTo>
                <a:lnTo>
                  <a:pt x="2582217" y="3517164"/>
                </a:lnTo>
                <a:lnTo>
                  <a:pt x="2585084" y="3565093"/>
                </a:lnTo>
                <a:lnTo>
                  <a:pt x="2587155" y="3613027"/>
                </a:lnTo>
                <a:lnTo>
                  <a:pt x="2590363" y="3661593"/>
                </a:lnTo>
                <a:lnTo>
                  <a:pt x="2591340" y="3710264"/>
                </a:lnTo>
                <a:lnTo>
                  <a:pt x="2590087" y="3759039"/>
                </a:lnTo>
                <a:lnTo>
                  <a:pt x="2586603" y="3807920"/>
                </a:lnTo>
                <a:lnTo>
                  <a:pt x="0" y="3845169"/>
                </a:lnTo>
                <a:lnTo>
                  <a:pt x="0" y="297897"/>
                </a:lnTo>
                <a:lnTo>
                  <a:pt x="151014" y="246240"/>
                </a:lnTo>
                <a:lnTo>
                  <a:pt x="441086" y="142097"/>
                </a:lnTo>
                <a:lnTo>
                  <a:pt x="607909" y="80335"/>
                </a:lnTo>
                <a:lnTo>
                  <a:pt x="685565" y="60620"/>
                </a:lnTo>
                <a:lnTo>
                  <a:pt x="755978" y="43668"/>
                </a:lnTo>
                <a:lnTo>
                  <a:pt x="819148" y="29480"/>
                </a:lnTo>
                <a:lnTo>
                  <a:pt x="875075" y="18057"/>
                </a:lnTo>
                <a:lnTo>
                  <a:pt x="923760" y="9397"/>
                </a:lnTo>
                <a:lnTo>
                  <a:pt x="964947" y="3537"/>
                </a:lnTo>
                <a:lnTo>
                  <a:pt x="1026356" y="0"/>
                </a:lnTo>
                <a:lnTo>
                  <a:pt x="1046068" y="2395"/>
                </a:lnTo>
                <a:lnTo>
                  <a:pt x="1088646" y="3182"/>
                </a:lnTo>
                <a:lnTo>
                  <a:pt x="1131759" y="5933"/>
                </a:lnTo>
                <a:lnTo>
                  <a:pt x="1175408" y="10645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252" y="1894735"/>
            <a:ext cx="6896099" cy="30575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2766" y="5143500"/>
            <a:ext cx="6724649" cy="49148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71972" y="4132738"/>
            <a:ext cx="3752849" cy="37528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7161" rIns="0" bIns="0" rtlCol="0" vert="horz">
            <a:spAutoFit/>
          </a:bodyPr>
          <a:lstStyle/>
          <a:p>
            <a:pPr marL="297180">
              <a:lnSpc>
                <a:spcPct val="100000"/>
              </a:lnSpc>
              <a:spcBef>
                <a:spcPts val="135"/>
              </a:spcBef>
            </a:pPr>
            <a:r>
              <a:rPr dirty="0" spc="-135">
                <a:solidFill>
                  <a:srgbClr val="000000"/>
                </a:solidFill>
              </a:rPr>
              <a:t>4.FIND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NAMES</a:t>
            </a:r>
            <a:r>
              <a:rPr dirty="0" spc="-22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CITIES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215">
                <a:solidFill>
                  <a:srgbClr val="000000"/>
                </a:solidFill>
              </a:rPr>
              <a:t>ALL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55">
                <a:solidFill>
                  <a:srgbClr val="000000"/>
                </a:solidFill>
              </a:rPr>
              <a:t>RESTAURANTS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180">
                <a:solidFill>
                  <a:srgbClr val="000000"/>
                </a:solidFill>
              </a:rPr>
              <a:t>THAT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ARE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65">
                <a:solidFill>
                  <a:srgbClr val="000000"/>
                </a:solidFill>
              </a:rPr>
              <a:t>PART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'FRANCHISE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6441830"/>
            <a:ext cx="2591435" cy="3845560"/>
          </a:xfrm>
          <a:custGeom>
            <a:avLst/>
            <a:gdLst/>
            <a:ahLst/>
            <a:cxnLst/>
            <a:rect l="l" t="t" r="r" b="b"/>
            <a:pathLst>
              <a:path w="2591435" h="3845559">
                <a:moveTo>
                  <a:pt x="1175408" y="10645"/>
                </a:moveTo>
                <a:lnTo>
                  <a:pt x="1219592" y="17321"/>
                </a:lnTo>
                <a:lnTo>
                  <a:pt x="1264312" y="25959"/>
                </a:lnTo>
                <a:lnTo>
                  <a:pt x="1309567" y="36559"/>
                </a:lnTo>
                <a:lnTo>
                  <a:pt x="1355358" y="49122"/>
                </a:lnTo>
                <a:lnTo>
                  <a:pt x="1401684" y="63648"/>
                </a:lnTo>
                <a:lnTo>
                  <a:pt x="1448546" y="80136"/>
                </a:lnTo>
                <a:lnTo>
                  <a:pt x="1495943" y="98587"/>
                </a:lnTo>
                <a:lnTo>
                  <a:pt x="1543876" y="119000"/>
                </a:lnTo>
                <a:lnTo>
                  <a:pt x="1592344" y="141376"/>
                </a:lnTo>
                <a:lnTo>
                  <a:pt x="1641348" y="165714"/>
                </a:lnTo>
                <a:lnTo>
                  <a:pt x="1690887" y="192015"/>
                </a:lnTo>
                <a:lnTo>
                  <a:pt x="1740962" y="220279"/>
                </a:lnTo>
                <a:lnTo>
                  <a:pt x="1789486" y="250892"/>
                </a:lnTo>
                <a:lnTo>
                  <a:pt x="1836568" y="281756"/>
                </a:lnTo>
                <a:lnTo>
                  <a:pt x="1882207" y="312873"/>
                </a:lnTo>
                <a:lnTo>
                  <a:pt x="1926404" y="344242"/>
                </a:lnTo>
                <a:lnTo>
                  <a:pt x="1969159" y="375863"/>
                </a:lnTo>
                <a:lnTo>
                  <a:pt x="2010472" y="407735"/>
                </a:lnTo>
                <a:lnTo>
                  <a:pt x="2050342" y="439860"/>
                </a:lnTo>
                <a:lnTo>
                  <a:pt x="2088770" y="472237"/>
                </a:lnTo>
                <a:lnTo>
                  <a:pt x="2125755" y="504866"/>
                </a:lnTo>
                <a:lnTo>
                  <a:pt x="2161299" y="537747"/>
                </a:lnTo>
                <a:lnTo>
                  <a:pt x="2195400" y="570880"/>
                </a:lnTo>
                <a:lnTo>
                  <a:pt x="2228059" y="604265"/>
                </a:lnTo>
                <a:lnTo>
                  <a:pt x="2259275" y="637902"/>
                </a:lnTo>
                <a:lnTo>
                  <a:pt x="2289049" y="671791"/>
                </a:lnTo>
                <a:lnTo>
                  <a:pt x="2317381" y="705932"/>
                </a:lnTo>
                <a:lnTo>
                  <a:pt x="2344271" y="740325"/>
                </a:lnTo>
                <a:lnTo>
                  <a:pt x="2369718" y="774970"/>
                </a:lnTo>
                <a:lnTo>
                  <a:pt x="2393724" y="809868"/>
                </a:lnTo>
                <a:lnTo>
                  <a:pt x="2418243" y="847785"/>
                </a:lnTo>
                <a:lnTo>
                  <a:pt x="2440041" y="887394"/>
                </a:lnTo>
                <a:lnTo>
                  <a:pt x="2459118" y="928694"/>
                </a:lnTo>
                <a:lnTo>
                  <a:pt x="2475473" y="971686"/>
                </a:lnTo>
                <a:lnTo>
                  <a:pt x="2489106" y="1016369"/>
                </a:lnTo>
                <a:lnTo>
                  <a:pt x="2500018" y="1062743"/>
                </a:lnTo>
                <a:lnTo>
                  <a:pt x="2508209" y="1110808"/>
                </a:lnTo>
                <a:lnTo>
                  <a:pt x="2513678" y="1160565"/>
                </a:lnTo>
                <a:lnTo>
                  <a:pt x="2516426" y="1212013"/>
                </a:lnTo>
                <a:lnTo>
                  <a:pt x="2516452" y="1265152"/>
                </a:lnTo>
                <a:lnTo>
                  <a:pt x="2517213" y="1281765"/>
                </a:lnTo>
                <a:lnTo>
                  <a:pt x="2514221" y="1334148"/>
                </a:lnTo>
                <a:lnTo>
                  <a:pt x="2505210" y="1412078"/>
                </a:lnTo>
                <a:lnTo>
                  <a:pt x="2498448" y="1460622"/>
                </a:lnTo>
                <a:lnTo>
                  <a:pt x="2490181" y="1515553"/>
                </a:lnTo>
                <a:lnTo>
                  <a:pt x="2480410" y="1576870"/>
                </a:lnTo>
                <a:lnTo>
                  <a:pt x="2469133" y="1644574"/>
                </a:lnTo>
                <a:lnTo>
                  <a:pt x="2456353" y="1718664"/>
                </a:lnTo>
                <a:lnTo>
                  <a:pt x="2442067" y="1799140"/>
                </a:lnTo>
                <a:lnTo>
                  <a:pt x="2426277" y="1886003"/>
                </a:lnTo>
                <a:lnTo>
                  <a:pt x="2402104" y="2241978"/>
                </a:lnTo>
                <a:lnTo>
                  <a:pt x="2404093" y="2281055"/>
                </a:lnTo>
                <a:lnTo>
                  <a:pt x="2403395" y="2293677"/>
                </a:lnTo>
                <a:lnTo>
                  <a:pt x="2403570" y="2310216"/>
                </a:lnTo>
                <a:lnTo>
                  <a:pt x="2406538" y="2355043"/>
                </a:lnTo>
                <a:lnTo>
                  <a:pt x="2412996" y="2415535"/>
                </a:lnTo>
                <a:lnTo>
                  <a:pt x="2422944" y="2491692"/>
                </a:lnTo>
                <a:lnTo>
                  <a:pt x="2429227" y="2535645"/>
                </a:lnTo>
                <a:lnTo>
                  <a:pt x="2436383" y="2583515"/>
                </a:lnTo>
                <a:lnTo>
                  <a:pt x="2444411" y="2635301"/>
                </a:lnTo>
                <a:lnTo>
                  <a:pt x="2453312" y="2691003"/>
                </a:lnTo>
                <a:lnTo>
                  <a:pt x="2463086" y="2750621"/>
                </a:lnTo>
                <a:lnTo>
                  <a:pt x="2473731" y="2814156"/>
                </a:lnTo>
                <a:lnTo>
                  <a:pt x="2485250" y="2881607"/>
                </a:lnTo>
                <a:lnTo>
                  <a:pt x="2497641" y="2952974"/>
                </a:lnTo>
                <a:lnTo>
                  <a:pt x="2510905" y="3028258"/>
                </a:lnTo>
                <a:lnTo>
                  <a:pt x="2525041" y="3107458"/>
                </a:lnTo>
                <a:lnTo>
                  <a:pt x="2540050" y="3190575"/>
                </a:lnTo>
                <a:lnTo>
                  <a:pt x="2555931" y="3277607"/>
                </a:lnTo>
                <a:lnTo>
                  <a:pt x="2562781" y="3325507"/>
                </a:lnTo>
                <a:lnTo>
                  <a:pt x="2568835" y="3373413"/>
                </a:lnTo>
                <a:lnTo>
                  <a:pt x="2574092" y="3421324"/>
                </a:lnTo>
                <a:lnTo>
                  <a:pt x="2578552" y="3469241"/>
                </a:lnTo>
                <a:lnTo>
                  <a:pt x="2582217" y="3517164"/>
                </a:lnTo>
                <a:lnTo>
                  <a:pt x="2585084" y="3565093"/>
                </a:lnTo>
                <a:lnTo>
                  <a:pt x="2587155" y="3613027"/>
                </a:lnTo>
                <a:lnTo>
                  <a:pt x="2590363" y="3661593"/>
                </a:lnTo>
                <a:lnTo>
                  <a:pt x="2591340" y="3710264"/>
                </a:lnTo>
                <a:lnTo>
                  <a:pt x="2590087" y="3759039"/>
                </a:lnTo>
                <a:lnTo>
                  <a:pt x="2586603" y="3807920"/>
                </a:lnTo>
                <a:lnTo>
                  <a:pt x="0" y="3845169"/>
                </a:lnTo>
                <a:lnTo>
                  <a:pt x="0" y="297897"/>
                </a:lnTo>
                <a:lnTo>
                  <a:pt x="151014" y="246240"/>
                </a:lnTo>
                <a:lnTo>
                  <a:pt x="441086" y="142097"/>
                </a:lnTo>
                <a:lnTo>
                  <a:pt x="607909" y="80335"/>
                </a:lnTo>
                <a:lnTo>
                  <a:pt x="685565" y="60620"/>
                </a:lnTo>
                <a:lnTo>
                  <a:pt x="755978" y="43668"/>
                </a:lnTo>
                <a:lnTo>
                  <a:pt x="819148" y="29480"/>
                </a:lnTo>
                <a:lnTo>
                  <a:pt x="875075" y="18057"/>
                </a:lnTo>
                <a:lnTo>
                  <a:pt x="923760" y="9397"/>
                </a:lnTo>
                <a:lnTo>
                  <a:pt x="964947" y="3537"/>
                </a:lnTo>
                <a:lnTo>
                  <a:pt x="1026356" y="0"/>
                </a:lnTo>
                <a:lnTo>
                  <a:pt x="1046068" y="2395"/>
                </a:lnTo>
                <a:lnTo>
                  <a:pt x="1088646" y="3182"/>
                </a:lnTo>
                <a:lnTo>
                  <a:pt x="1131759" y="5933"/>
                </a:lnTo>
                <a:lnTo>
                  <a:pt x="1175408" y="10645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5807" y="3505493"/>
            <a:ext cx="8629649" cy="16478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3422" y="4768612"/>
            <a:ext cx="7162799" cy="42576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7443" y="6591386"/>
            <a:ext cx="3190874" cy="31908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3457" rIns="0" bIns="0" rtlCol="0" vert="horz">
            <a:spAutoFit/>
          </a:bodyPr>
          <a:lstStyle/>
          <a:p>
            <a:pPr marL="866140" marR="5080" indent="-367665">
              <a:lnSpc>
                <a:spcPct val="116799"/>
              </a:lnSpc>
              <a:spcBef>
                <a:spcPts val="90"/>
              </a:spcBef>
            </a:pPr>
            <a:r>
              <a:rPr dirty="0" spc="-170">
                <a:solidFill>
                  <a:srgbClr val="000000"/>
                </a:solidFill>
              </a:rPr>
              <a:t>5.</a:t>
            </a:r>
            <a:r>
              <a:rPr dirty="0" spc="-645">
                <a:solidFill>
                  <a:srgbClr val="000000"/>
                </a:solidFill>
              </a:rPr>
              <a:t> </a:t>
            </a:r>
            <a:r>
              <a:rPr dirty="0" spc="114">
                <a:solidFill>
                  <a:srgbClr val="000000"/>
                </a:solidFill>
              </a:rPr>
              <a:t>SHOW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CONSUMER_ID,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RESTAURANT_ID,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OVERALL_RATING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FOR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 spc="-215">
                <a:solidFill>
                  <a:srgbClr val="000000"/>
                </a:solidFill>
              </a:rPr>
              <a:t>ALL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RATINGS </a:t>
            </a:r>
            <a:r>
              <a:rPr dirty="0">
                <a:solidFill>
                  <a:srgbClr val="000000"/>
                </a:solidFill>
              </a:rPr>
              <a:t>WHERE</a:t>
            </a:r>
            <a:r>
              <a:rPr dirty="0" spc="-90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OVERALL_RATING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170">
                <a:solidFill>
                  <a:srgbClr val="000000"/>
                </a:solidFill>
              </a:rPr>
              <a:t>WAS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-120">
                <a:solidFill>
                  <a:srgbClr val="000000"/>
                </a:solidFill>
              </a:rPr>
              <a:t>'HIGHLY</a:t>
            </a:r>
            <a:r>
              <a:rPr dirty="0" spc="-90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SATISFACTORY'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110">
                <a:solidFill>
                  <a:srgbClr val="000000"/>
                </a:solidFill>
              </a:rPr>
              <a:t>(WHICH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CORRESPONDS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-120">
                <a:solidFill>
                  <a:srgbClr val="000000"/>
                </a:solidFill>
              </a:rPr>
              <a:t>TO</a:t>
            </a:r>
            <a:r>
              <a:rPr dirty="0" spc="-90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A </a:t>
            </a:r>
            <a:r>
              <a:rPr dirty="0" spc="-75">
                <a:solidFill>
                  <a:srgbClr val="000000"/>
                </a:solidFill>
              </a:rPr>
              <a:t>VALUE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 spc="-260">
                <a:solidFill>
                  <a:srgbClr val="000000"/>
                </a:solidFill>
              </a:rPr>
              <a:t>2,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ACCORDING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-120">
                <a:solidFill>
                  <a:srgbClr val="000000"/>
                </a:solidFill>
              </a:rPr>
              <a:t>TO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-114">
                <a:solidFill>
                  <a:srgbClr val="000000"/>
                </a:solidFill>
              </a:rPr>
              <a:t>DATA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DICTIONARY).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480" y="2700907"/>
            <a:ext cx="7448549" cy="48863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1770" y="2700907"/>
            <a:ext cx="7705723" cy="49148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1712" y="7907845"/>
            <a:ext cx="3057524" cy="237915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080" y="912298"/>
            <a:ext cx="15727680" cy="11112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2905" marR="5080" indent="-370840">
              <a:lnSpc>
                <a:spcPct val="116799"/>
              </a:lnSpc>
              <a:spcBef>
                <a:spcPts val="90"/>
              </a:spcBef>
            </a:pPr>
            <a:r>
              <a:rPr dirty="0" spc="-155"/>
              <a:t>6.</a:t>
            </a:r>
            <a:r>
              <a:rPr dirty="0" spc="-660"/>
              <a:t> </a:t>
            </a:r>
            <a:r>
              <a:rPr dirty="0" spc="-140"/>
              <a:t>LIST</a:t>
            </a:r>
            <a:r>
              <a:rPr dirty="0" spc="-145"/>
              <a:t> </a:t>
            </a:r>
            <a:r>
              <a:rPr dirty="0" spc="-165"/>
              <a:t>THE</a:t>
            </a:r>
            <a:r>
              <a:rPr dirty="0" spc="-145"/>
              <a:t> </a:t>
            </a:r>
            <a:r>
              <a:rPr dirty="0"/>
              <a:t>NAMES</a:t>
            </a:r>
            <a:r>
              <a:rPr dirty="0" spc="-240"/>
              <a:t> </a:t>
            </a:r>
            <a:r>
              <a:rPr dirty="0" spc="-70"/>
              <a:t>AND</a:t>
            </a:r>
            <a:r>
              <a:rPr dirty="0" spc="-160"/>
              <a:t> </a:t>
            </a:r>
            <a:r>
              <a:rPr dirty="0" spc="-25"/>
              <a:t>CITIES</a:t>
            </a:r>
            <a:r>
              <a:rPr dirty="0" spc="-165"/>
              <a:t> </a:t>
            </a:r>
            <a:r>
              <a:rPr dirty="0"/>
              <a:t>OF</a:t>
            </a:r>
            <a:r>
              <a:rPr dirty="0" spc="-160"/>
              <a:t> </a:t>
            </a:r>
            <a:r>
              <a:rPr dirty="0" spc="-215"/>
              <a:t>ALL</a:t>
            </a:r>
            <a:r>
              <a:rPr dirty="0" spc="-145"/>
              <a:t> </a:t>
            </a:r>
            <a:r>
              <a:rPr dirty="0" spc="-55"/>
              <a:t>RESTAURANTS</a:t>
            </a:r>
            <a:r>
              <a:rPr dirty="0" spc="-165"/>
              <a:t> </a:t>
            </a:r>
            <a:r>
              <a:rPr dirty="0" spc="-180"/>
              <a:t>THAT</a:t>
            </a:r>
            <a:r>
              <a:rPr dirty="0" spc="-145"/>
              <a:t> </a:t>
            </a:r>
            <a:r>
              <a:rPr dirty="0" spc="-20"/>
              <a:t>HAVE</a:t>
            </a:r>
            <a:r>
              <a:rPr dirty="0" spc="-160"/>
              <a:t> </a:t>
            </a:r>
            <a:r>
              <a:rPr dirty="0" spc="-30"/>
              <a:t>AN</a:t>
            </a:r>
            <a:r>
              <a:rPr dirty="0" spc="-165"/>
              <a:t> </a:t>
            </a:r>
            <a:r>
              <a:rPr dirty="0" spc="-10"/>
              <a:t>OVERALL_RATING </a:t>
            </a:r>
            <a:r>
              <a:rPr dirty="0"/>
              <a:t>OF</a:t>
            </a:r>
            <a:r>
              <a:rPr dirty="0" spc="-235"/>
              <a:t> </a:t>
            </a:r>
            <a:r>
              <a:rPr dirty="0" spc="-160"/>
              <a:t>2</a:t>
            </a:r>
            <a:r>
              <a:rPr dirty="0" spc="-145"/>
              <a:t> </a:t>
            </a:r>
            <a:r>
              <a:rPr dirty="0" spc="-20"/>
              <a:t>(HIGHLY</a:t>
            </a:r>
            <a:r>
              <a:rPr dirty="0" spc="-170"/>
              <a:t> </a:t>
            </a:r>
            <a:r>
              <a:rPr dirty="0"/>
              <a:t>SATISFACTORY)</a:t>
            </a:r>
            <a:r>
              <a:rPr dirty="0" spc="-165"/>
              <a:t> </a:t>
            </a:r>
            <a:r>
              <a:rPr dirty="0" spc="-10"/>
              <a:t>FROM</a:t>
            </a:r>
            <a:r>
              <a:rPr dirty="0" spc="-170"/>
              <a:t> </a:t>
            </a:r>
            <a:r>
              <a:rPr dirty="0" spc="-155"/>
              <a:t>AT</a:t>
            </a:r>
            <a:r>
              <a:rPr dirty="0" spc="-145"/>
              <a:t> </a:t>
            </a:r>
            <a:r>
              <a:rPr dirty="0" spc="-110"/>
              <a:t>LEAST</a:t>
            </a:r>
            <a:r>
              <a:rPr dirty="0" spc="-145"/>
              <a:t> </a:t>
            </a:r>
            <a:r>
              <a:rPr dirty="0" spc="-20"/>
              <a:t>ONE</a:t>
            </a:r>
            <a:r>
              <a:rPr dirty="0" spc="-165"/>
              <a:t> </a:t>
            </a:r>
            <a:r>
              <a:rPr dirty="0" spc="-10"/>
              <a:t>CONSUMER.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777386"/>
            <a:ext cx="9734549" cy="43814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0007" y="2504893"/>
            <a:ext cx="3781424" cy="4924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34155" y="3880856"/>
            <a:ext cx="2524124" cy="25241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3457" rIns="0" bIns="0" rtlCol="0" vert="horz">
            <a:spAutoFit/>
          </a:bodyPr>
          <a:lstStyle/>
          <a:p>
            <a:pPr marL="200660" marR="5080">
              <a:lnSpc>
                <a:spcPct val="116799"/>
              </a:lnSpc>
              <a:spcBef>
                <a:spcPts val="90"/>
              </a:spcBef>
            </a:pPr>
            <a:r>
              <a:rPr dirty="0" spc="-175"/>
              <a:t>7.FIND</a:t>
            </a:r>
            <a:r>
              <a:rPr dirty="0" spc="-110"/>
              <a:t> </a:t>
            </a:r>
            <a:r>
              <a:rPr dirty="0" spc="-165"/>
              <a:t>THE</a:t>
            </a:r>
            <a:r>
              <a:rPr dirty="0" spc="-110"/>
              <a:t> </a:t>
            </a:r>
            <a:r>
              <a:rPr dirty="0" spc="60"/>
              <a:t>CONSUMER_ID</a:t>
            </a:r>
            <a:r>
              <a:rPr dirty="0" spc="-105"/>
              <a:t> </a:t>
            </a:r>
            <a:r>
              <a:rPr dirty="0" spc="-70"/>
              <a:t>AND</a:t>
            </a:r>
            <a:r>
              <a:rPr dirty="0" spc="-110"/>
              <a:t> </a:t>
            </a:r>
            <a:r>
              <a:rPr dirty="0"/>
              <a:t>AGE</a:t>
            </a:r>
            <a:r>
              <a:rPr dirty="0" spc="-110"/>
              <a:t> </a:t>
            </a:r>
            <a:r>
              <a:rPr dirty="0"/>
              <a:t>OF</a:t>
            </a:r>
            <a:r>
              <a:rPr dirty="0" spc="-105"/>
              <a:t> </a:t>
            </a:r>
            <a:r>
              <a:rPr dirty="0"/>
              <a:t>CONSUMERS</a:t>
            </a:r>
            <a:r>
              <a:rPr dirty="0" spc="-110"/>
              <a:t> </a:t>
            </a:r>
            <a:r>
              <a:rPr dirty="0" spc="105"/>
              <a:t>WHO</a:t>
            </a:r>
            <a:r>
              <a:rPr dirty="0" spc="-105"/>
              <a:t> </a:t>
            </a:r>
            <a:r>
              <a:rPr dirty="0" spc="-20"/>
              <a:t>HAVE</a:t>
            </a:r>
            <a:r>
              <a:rPr dirty="0" spc="-110"/>
              <a:t> </a:t>
            </a:r>
            <a:r>
              <a:rPr dirty="0" spc="-120"/>
              <a:t>RATED</a:t>
            </a:r>
            <a:r>
              <a:rPr dirty="0" spc="-110"/>
              <a:t> </a:t>
            </a:r>
            <a:r>
              <a:rPr dirty="0" spc="-10"/>
              <a:t>RESTAURANTS </a:t>
            </a:r>
            <a:r>
              <a:rPr dirty="0" spc="-75"/>
              <a:t>LOCATED</a:t>
            </a:r>
            <a:r>
              <a:rPr dirty="0" spc="-155"/>
              <a:t> </a:t>
            </a:r>
            <a:r>
              <a:rPr dirty="0" spc="-114"/>
              <a:t>IN</a:t>
            </a:r>
            <a:r>
              <a:rPr dirty="0" spc="-145"/>
              <a:t> </a:t>
            </a:r>
            <a:r>
              <a:rPr dirty="0" spc="-35"/>
              <a:t>'SAN</a:t>
            </a:r>
            <a:r>
              <a:rPr dirty="0" spc="-145"/>
              <a:t> </a:t>
            </a:r>
            <a:r>
              <a:rPr dirty="0" spc="-75"/>
              <a:t>LUIS</a:t>
            </a:r>
            <a:r>
              <a:rPr dirty="0" spc="-150"/>
              <a:t> </a:t>
            </a:r>
            <a:r>
              <a:rPr dirty="0" spc="-10"/>
              <a:t>POTOSI'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666038"/>
            <a:ext cx="10125074" cy="37623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6476" y="6754517"/>
            <a:ext cx="8724899" cy="30289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21346" y="3255142"/>
            <a:ext cx="2905124" cy="29051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147" y="7382326"/>
            <a:ext cx="2276474" cy="22764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3457" rIns="0" bIns="0" rtlCol="0" vert="horz">
            <a:spAutoFit/>
          </a:bodyPr>
          <a:lstStyle/>
          <a:p>
            <a:pPr marL="200660" marR="5080">
              <a:lnSpc>
                <a:spcPct val="116799"/>
              </a:lnSpc>
              <a:spcBef>
                <a:spcPts val="90"/>
              </a:spcBef>
            </a:pPr>
            <a:r>
              <a:rPr dirty="0" spc="-150"/>
              <a:t>8.LIST</a:t>
            </a:r>
            <a:r>
              <a:rPr dirty="0" spc="-145"/>
              <a:t> </a:t>
            </a:r>
            <a:r>
              <a:rPr dirty="0" spc="-165"/>
              <a:t>THE</a:t>
            </a:r>
            <a:r>
              <a:rPr dirty="0" spc="-145"/>
              <a:t> </a:t>
            </a:r>
            <a:r>
              <a:rPr dirty="0"/>
              <a:t>NAMES</a:t>
            </a:r>
            <a:r>
              <a:rPr dirty="0" spc="-200"/>
              <a:t> </a:t>
            </a:r>
            <a:r>
              <a:rPr dirty="0"/>
              <a:t>OF</a:t>
            </a:r>
            <a:r>
              <a:rPr dirty="0" spc="-155"/>
              <a:t> </a:t>
            </a:r>
            <a:r>
              <a:rPr dirty="0" spc="-55"/>
              <a:t>RESTAURANTS</a:t>
            </a:r>
            <a:r>
              <a:rPr dirty="0" spc="-155"/>
              <a:t> </a:t>
            </a:r>
            <a:r>
              <a:rPr dirty="0" spc="-180"/>
              <a:t>THAT</a:t>
            </a:r>
            <a:r>
              <a:rPr dirty="0" spc="-145"/>
              <a:t> </a:t>
            </a:r>
            <a:r>
              <a:rPr dirty="0"/>
              <a:t>SERVE</a:t>
            </a:r>
            <a:r>
              <a:rPr dirty="0" spc="-155"/>
              <a:t> </a:t>
            </a:r>
            <a:r>
              <a:rPr dirty="0" spc="-60"/>
              <a:t>'MEXICAN'</a:t>
            </a:r>
            <a:r>
              <a:rPr dirty="0" spc="-155"/>
              <a:t> </a:t>
            </a:r>
            <a:r>
              <a:rPr dirty="0"/>
              <a:t>CUISINE</a:t>
            </a:r>
            <a:r>
              <a:rPr dirty="0" spc="-155"/>
              <a:t> </a:t>
            </a:r>
            <a:r>
              <a:rPr dirty="0" spc="-70"/>
              <a:t>AND</a:t>
            </a:r>
            <a:r>
              <a:rPr dirty="0" spc="-160"/>
              <a:t> </a:t>
            </a:r>
            <a:r>
              <a:rPr dirty="0" spc="-20"/>
              <a:t>HAVE</a:t>
            </a:r>
            <a:r>
              <a:rPr dirty="0" spc="-155"/>
              <a:t> </a:t>
            </a:r>
            <a:r>
              <a:rPr dirty="0" spc="-20"/>
              <a:t>BEEN</a:t>
            </a:r>
            <a:r>
              <a:rPr dirty="0" spc="-155"/>
              <a:t> </a:t>
            </a:r>
            <a:r>
              <a:rPr dirty="0" spc="-120"/>
              <a:t>RATED</a:t>
            </a:r>
            <a:r>
              <a:rPr dirty="0" spc="-145"/>
              <a:t> </a:t>
            </a:r>
            <a:r>
              <a:rPr dirty="0" spc="-25"/>
              <a:t>BY </a:t>
            </a:r>
            <a:r>
              <a:rPr dirty="0"/>
              <a:t>CONSUMER</a:t>
            </a:r>
            <a:r>
              <a:rPr dirty="0" spc="30"/>
              <a:t> </a:t>
            </a:r>
            <a:r>
              <a:rPr dirty="0" spc="-350"/>
              <a:t>'U1001'.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2985" y="2529549"/>
            <a:ext cx="9391649" cy="44862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833217" y="7289026"/>
            <a:ext cx="15226665" cy="2998470"/>
            <a:chOff x="2833217" y="7289026"/>
            <a:chExt cx="15226665" cy="29984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3217" y="7289026"/>
              <a:ext cx="14868522" cy="19907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347" y="9277476"/>
              <a:ext cx="4838128" cy="1009523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71768" y="2529549"/>
            <a:ext cx="3933824" cy="3933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5653" y="7197940"/>
            <a:ext cx="1914524" cy="19145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3457" rIns="0" bIns="0" rtlCol="0" vert="horz">
            <a:spAutoFit/>
          </a:bodyPr>
          <a:lstStyle/>
          <a:p>
            <a:pPr marL="200660" marR="5080">
              <a:lnSpc>
                <a:spcPct val="116799"/>
              </a:lnSpc>
              <a:spcBef>
                <a:spcPts val="90"/>
              </a:spcBef>
            </a:pPr>
            <a:r>
              <a:rPr dirty="0" spc="-135"/>
              <a:t>9.FIND </a:t>
            </a:r>
            <a:r>
              <a:rPr dirty="0" spc="-215"/>
              <a:t>ALL</a:t>
            </a:r>
            <a:r>
              <a:rPr dirty="0" spc="-135"/>
              <a:t> </a:t>
            </a:r>
            <a:r>
              <a:rPr dirty="0" spc="-114"/>
              <a:t>DETAILS</a:t>
            </a:r>
            <a:r>
              <a:rPr dirty="0" spc="-135"/>
              <a:t> </a:t>
            </a:r>
            <a:r>
              <a:rPr dirty="0"/>
              <a:t>OF</a:t>
            </a:r>
            <a:r>
              <a:rPr dirty="0" spc="-135"/>
              <a:t> </a:t>
            </a:r>
            <a:r>
              <a:rPr dirty="0"/>
              <a:t>CONSUMERS</a:t>
            </a:r>
            <a:r>
              <a:rPr dirty="0" spc="-135"/>
              <a:t> </a:t>
            </a:r>
            <a:r>
              <a:rPr dirty="0" spc="105"/>
              <a:t>WHO</a:t>
            </a:r>
            <a:r>
              <a:rPr dirty="0" spc="-135"/>
              <a:t> </a:t>
            </a:r>
            <a:r>
              <a:rPr dirty="0" spc="-45"/>
              <a:t>PREFER</a:t>
            </a:r>
            <a:r>
              <a:rPr dirty="0" spc="-135"/>
              <a:t> </a:t>
            </a:r>
            <a:r>
              <a:rPr dirty="0" spc="-55"/>
              <a:t>'AMERICAN'</a:t>
            </a:r>
            <a:r>
              <a:rPr dirty="0" spc="-130"/>
              <a:t> </a:t>
            </a:r>
            <a:r>
              <a:rPr dirty="0"/>
              <a:t>CUISINE</a:t>
            </a:r>
            <a:r>
              <a:rPr dirty="0" spc="-135"/>
              <a:t> </a:t>
            </a:r>
            <a:r>
              <a:rPr dirty="0" spc="-70"/>
              <a:t>AND</a:t>
            </a:r>
            <a:r>
              <a:rPr dirty="0" spc="-135"/>
              <a:t> </a:t>
            </a:r>
            <a:r>
              <a:rPr dirty="0" spc="-20"/>
              <a:t>HAVE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10"/>
              <a:t>'MEDIUM' BUDGET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534" y="2563747"/>
            <a:ext cx="8886824" cy="25812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7920" y="4182336"/>
            <a:ext cx="7096124" cy="45624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01878" y="6461925"/>
            <a:ext cx="3305174" cy="33051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4737" y="1222424"/>
            <a:ext cx="16344900" cy="11112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505459" marR="5080" indent="-493395">
              <a:lnSpc>
                <a:spcPct val="116799"/>
              </a:lnSpc>
              <a:spcBef>
                <a:spcPts val="90"/>
              </a:spcBef>
            </a:pPr>
            <a:r>
              <a:rPr dirty="0" spc="-425"/>
              <a:t>10.</a:t>
            </a:r>
            <a:r>
              <a:rPr dirty="0" spc="-655"/>
              <a:t> </a:t>
            </a:r>
            <a:r>
              <a:rPr dirty="0" spc="-140"/>
              <a:t>LIST</a:t>
            </a:r>
            <a:r>
              <a:rPr dirty="0" spc="-135"/>
              <a:t> </a:t>
            </a:r>
            <a:r>
              <a:rPr dirty="0" spc="-55"/>
              <a:t>RESTAURANTS</a:t>
            </a:r>
            <a:r>
              <a:rPr dirty="0" spc="-130"/>
              <a:t> </a:t>
            </a:r>
            <a:r>
              <a:rPr dirty="0" spc="-10"/>
              <a:t>(NAME,</a:t>
            </a:r>
            <a:r>
              <a:rPr dirty="0" spc="-130"/>
              <a:t> </a:t>
            </a:r>
            <a:r>
              <a:rPr dirty="0"/>
              <a:t>CITY)</a:t>
            </a:r>
            <a:r>
              <a:rPr dirty="0" spc="-135"/>
              <a:t> </a:t>
            </a:r>
            <a:r>
              <a:rPr dirty="0" spc="-180"/>
              <a:t>THAT</a:t>
            </a:r>
            <a:r>
              <a:rPr dirty="0" spc="-130"/>
              <a:t> </a:t>
            </a:r>
            <a:r>
              <a:rPr dirty="0" spc="-20"/>
              <a:t>HAVE</a:t>
            </a:r>
            <a:r>
              <a:rPr dirty="0" spc="-130"/>
              <a:t> </a:t>
            </a:r>
            <a:r>
              <a:rPr dirty="0" spc="-25"/>
              <a:t>RECEIVED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0"/>
              <a:t> </a:t>
            </a:r>
            <a:r>
              <a:rPr dirty="0"/>
              <a:t>FOOD_RATING</a:t>
            </a:r>
            <a:r>
              <a:rPr dirty="0" spc="-130"/>
              <a:t> </a:t>
            </a:r>
            <a:r>
              <a:rPr dirty="0"/>
              <a:t>LOWER</a:t>
            </a:r>
            <a:r>
              <a:rPr dirty="0" spc="-135"/>
              <a:t> </a:t>
            </a:r>
            <a:r>
              <a:rPr dirty="0" spc="-20"/>
              <a:t>THAN </a:t>
            </a:r>
            <a:r>
              <a:rPr dirty="0" spc="-165"/>
              <a:t>THE</a:t>
            </a:r>
            <a:r>
              <a:rPr dirty="0" spc="-100"/>
              <a:t> </a:t>
            </a:r>
            <a:r>
              <a:rPr dirty="0"/>
              <a:t>AVERAGE</a:t>
            </a:r>
            <a:r>
              <a:rPr dirty="0" spc="-100"/>
              <a:t> </a:t>
            </a:r>
            <a:r>
              <a:rPr dirty="0"/>
              <a:t>FOOD_RATING</a:t>
            </a:r>
            <a:r>
              <a:rPr dirty="0" spc="-95"/>
              <a:t> </a:t>
            </a:r>
            <a:r>
              <a:rPr dirty="0" spc="85"/>
              <a:t>ACROSS</a:t>
            </a:r>
            <a:r>
              <a:rPr dirty="0" spc="-100"/>
              <a:t> </a:t>
            </a:r>
            <a:r>
              <a:rPr dirty="0" spc="-215"/>
              <a:t>ALL</a:t>
            </a:r>
            <a:r>
              <a:rPr dirty="0" spc="-95"/>
              <a:t> </a:t>
            </a:r>
            <a:r>
              <a:rPr dirty="0" spc="-120"/>
              <a:t>RATED</a:t>
            </a:r>
            <a:r>
              <a:rPr dirty="0" spc="-100"/>
              <a:t> </a:t>
            </a:r>
            <a:r>
              <a:rPr dirty="0" spc="-10"/>
              <a:t>RESTAURANTS.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773482"/>
            <a:ext cx="6000749" cy="511492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30896" y="4615755"/>
            <a:ext cx="10728960" cy="5671820"/>
            <a:chOff x="7330896" y="4615755"/>
            <a:chExt cx="10728960" cy="567182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0896" y="4615755"/>
              <a:ext cx="6162674" cy="492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347" y="9277476"/>
              <a:ext cx="4838128" cy="1009523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350" y="8541495"/>
            <a:ext cx="2009774" cy="17455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25096" y="2501733"/>
            <a:ext cx="2828924" cy="28289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3457" rIns="0" bIns="0" rtlCol="0" vert="horz">
            <a:spAutoFit/>
          </a:bodyPr>
          <a:lstStyle/>
          <a:p>
            <a:pPr marL="200660" marR="5080">
              <a:lnSpc>
                <a:spcPct val="116799"/>
              </a:lnSpc>
              <a:spcBef>
                <a:spcPts val="90"/>
              </a:spcBef>
            </a:pPr>
            <a:r>
              <a:rPr dirty="0" spc="-380"/>
              <a:t>11.FIND</a:t>
            </a:r>
            <a:r>
              <a:rPr dirty="0" spc="-110"/>
              <a:t> </a:t>
            </a:r>
            <a:r>
              <a:rPr dirty="0"/>
              <a:t>CONSUMERS</a:t>
            </a:r>
            <a:r>
              <a:rPr dirty="0" spc="-105"/>
              <a:t> </a:t>
            </a:r>
            <a:r>
              <a:rPr dirty="0" spc="50"/>
              <a:t>(CONSUMER_ID,</a:t>
            </a:r>
            <a:r>
              <a:rPr dirty="0" spc="-105"/>
              <a:t> </a:t>
            </a:r>
            <a:r>
              <a:rPr dirty="0" spc="-65"/>
              <a:t>AGE,</a:t>
            </a:r>
            <a:r>
              <a:rPr dirty="0" spc="-105"/>
              <a:t> </a:t>
            </a:r>
            <a:r>
              <a:rPr dirty="0" spc="45"/>
              <a:t>OCCUPATION)</a:t>
            </a:r>
            <a:r>
              <a:rPr dirty="0" spc="-110"/>
              <a:t> </a:t>
            </a:r>
            <a:r>
              <a:rPr dirty="0" spc="105"/>
              <a:t>WHO</a:t>
            </a:r>
            <a:r>
              <a:rPr dirty="0" spc="-105"/>
              <a:t> </a:t>
            </a:r>
            <a:r>
              <a:rPr dirty="0" spc="-20"/>
              <a:t>HAVE</a:t>
            </a:r>
            <a:r>
              <a:rPr dirty="0" spc="-105"/>
              <a:t> </a:t>
            </a:r>
            <a:r>
              <a:rPr dirty="0" spc="-120"/>
              <a:t>RATED</a:t>
            </a:r>
            <a:r>
              <a:rPr dirty="0" spc="-105"/>
              <a:t> </a:t>
            </a:r>
            <a:r>
              <a:rPr dirty="0" spc="-155"/>
              <a:t>AT</a:t>
            </a:r>
            <a:r>
              <a:rPr dirty="0" spc="-105"/>
              <a:t> </a:t>
            </a:r>
            <a:r>
              <a:rPr dirty="0" spc="-110"/>
              <a:t>LEAST </a:t>
            </a:r>
            <a:r>
              <a:rPr dirty="0" spc="-25"/>
              <a:t>ONE </a:t>
            </a:r>
            <a:r>
              <a:rPr dirty="0" spc="-85"/>
              <a:t>RESTAURANT</a:t>
            </a:r>
            <a:r>
              <a:rPr dirty="0" spc="-120"/>
              <a:t> </a:t>
            </a:r>
            <a:r>
              <a:rPr dirty="0" spc="-45"/>
              <a:t>BUT</a:t>
            </a:r>
            <a:r>
              <a:rPr dirty="0" spc="-114"/>
              <a:t> </a:t>
            </a:r>
            <a:r>
              <a:rPr dirty="0" spc="-20"/>
              <a:t>HAVE</a:t>
            </a:r>
            <a:r>
              <a:rPr dirty="0" spc="-114"/>
              <a:t> </a:t>
            </a:r>
            <a:r>
              <a:rPr dirty="0" spc="-110"/>
              <a:t>NOT</a:t>
            </a:r>
            <a:r>
              <a:rPr dirty="0" spc="-114"/>
              <a:t> </a:t>
            </a:r>
            <a:r>
              <a:rPr dirty="0" spc="-120"/>
              <a:t>RATED</a:t>
            </a:r>
            <a:r>
              <a:rPr dirty="0" spc="-114"/>
              <a:t> </a:t>
            </a:r>
            <a:r>
              <a:rPr dirty="0" spc="-70"/>
              <a:t>ANY</a:t>
            </a:r>
            <a:r>
              <a:rPr dirty="0" spc="-114"/>
              <a:t> </a:t>
            </a:r>
            <a:r>
              <a:rPr dirty="0" spc="-85"/>
              <a:t>RESTAURANT</a:t>
            </a:r>
            <a:r>
              <a:rPr dirty="0" spc="-114"/>
              <a:t> </a:t>
            </a:r>
            <a:r>
              <a:rPr dirty="0" spc="-180"/>
              <a:t>THAT</a:t>
            </a:r>
            <a:r>
              <a:rPr dirty="0" spc="-114"/>
              <a:t> </a:t>
            </a:r>
            <a:r>
              <a:rPr dirty="0"/>
              <a:t>SERVES</a:t>
            </a:r>
            <a:r>
              <a:rPr dirty="0" spc="-114"/>
              <a:t> </a:t>
            </a:r>
            <a:r>
              <a:rPr dirty="0" spc="-165"/>
              <a:t>'ITALIAN'</a:t>
            </a:r>
            <a:r>
              <a:rPr dirty="0" spc="-120"/>
              <a:t> </a:t>
            </a:r>
            <a:r>
              <a:rPr dirty="0" spc="-10"/>
              <a:t>CUISINE.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944" y="2674427"/>
            <a:ext cx="6962774" cy="493394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5571" y="2677516"/>
            <a:ext cx="5267324" cy="49339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00427" y="5145044"/>
            <a:ext cx="3867149" cy="33051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5572" y="1222424"/>
            <a:ext cx="16230600" cy="11112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484505" marR="5080" indent="-472440">
              <a:lnSpc>
                <a:spcPct val="116799"/>
              </a:lnSpc>
              <a:spcBef>
                <a:spcPts val="90"/>
              </a:spcBef>
            </a:pPr>
            <a:r>
              <a:rPr dirty="0" spc="-475"/>
              <a:t>12.</a:t>
            </a:r>
            <a:r>
              <a:rPr dirty="0" spc="-655"/>
              <a:t> </a:t>
            </a:r>
            <a:r>
              <a:rPr dirty="0" spc="-140"/>
              <a:t>LIST</a:t>
            </a:r>
            <a:r>
              <a:rPr dirty="0" spc="-130"/>
              <a:t> </a:t>
            </a:r>
            <a:r>
              <a:rPr dirty="0" spc="-55"/>
              <a:t>RESTAURANTS</a:t>
            </a:r>
            <a:r>
              <a:rPr dirty="0" spc="-125"/>
              <a:t> </a:t>
            </a:r>
            <a:r>
              <a:rPr dirty="0" spc="100"/>
              <a:t>(NAME)</a:t>
            </a:r>
            <a:r>
              <a:rPr dirty="0" spc="-125"/>
              <a:t> </a:t>
            </a:r>
            <a:r>
              <a:rPr dirty="0" spc="-180"/>
              <a:t>THAT</a:t>
            </a:r>
            <a:r>
              <a:rPr dirty="0" spc="-130"/>
              <a:t> </a:t>
            </a:r>
            <a:r>
              <a:rPr dirty="0" spc="-20"/>
              <a:t>HAVE</a:t>
            </a:r>
            <a:r>
              <a:rPr dirty="0" spc="-125"/>
              <a:t> </a:t>
            </a:r>
            <a:r>
              <a:rPr dirty="0" spc="-25"/>
              <a:t>RECEIVED</a:t>
            </a:r>
            <a:r>
              <a:rPr dirty="0" spc="-130"/>
              <a:t> </a:t>
            </a:r>
            <a:r>
              <a:rPr dirty="0" spc="-25"/>
              <a:t>RATINGS</a:t>
            </a:r>
            <a:r>
              <a:rPr dirty="0" spc="-125"/>
              <a:t> </a:t>
            </a:r>
            <a:r>
              <a:rPr dirty="0" spc="-10"/>
              <a:t>FROM</a:t>
            </a:r>
            <a:r>
              <a:rPr dirty="0" spc="-125"/>
              <a:t> </a:t>
            </a:r>
            <a:r>
              <a:rPr dirty="0"/>
              <a:t>CONSUMERS</a:t>
            </a:r>
            <a:r>
              <a:rPr dirty="0" spc="-130"/>
              <a:t> </a:t>
            </a:r>
            <a:r>
              <a:rPr dirty="0" spc="-20"/>
              <a:t>OLDER </a:t>
            </a:r>
            <a:r>
              <a:rPr dirty="0" spc="-135"/>
              <a:t>THAN</a:t>
            </a:r>
            <a:r>
              <a:rPr dirty="0" spc="-114"/>
              <a:t> </a:t>
            </a:r>
            <a:r>
              <a:rPr dirty="0" spc="-25"/>
              <a:t>30.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146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7196791"/>
            <a:ext cx="5146040" cy="3090545"/>
          </a:xfrm>
          <a:custGeom>
            <a:avLst/>
            <a:gdLst/>
            <a:ahLst/>
            <a:cxnLst/>
            <a:rect l="l" t="t" r="r" b="b"/>
            <a:pathLst>
              <a:path w="5146040" h="3090545">
                <a:moveTo>
                  <a:pt x="1217610" y="122769"/>
                </a:moveTo>
                <a:lnTo>
                  <a:pt x="1261351" y="108042"/>
                </a:lnTo>
                <a:lnTo>
                  <a:pt x="1305938" y="94255"/>
                </a:lnTo>
                <a:lnTo>
                  <a:pt x="1351371" y="81409"/>
                </a:lnTo>
                <a:lnTo>
                  <a:pt x="1397651" y="69503"/>
                </a:lnTo>
                <a:lnTo>
                  <a:pt x="1444777" y="58538"/>
                </a:lnTo>
                <a:lnTo>
                  <a:pt x="1492750" y="48514"/>
                </a:lnTo>
                <a:lnTo>
                  <a:pt x="1541569" y="39430"/>
                </a:lnTo>
                <a:lnTo>
                  <a:pt x="1591234" y="31286"/>
                </a:lnTo>
                <a:lnTo>
                  <a:pt x="1641746" y="24084"/>
                </a:lnTo>
                <a:lnTo>
                  <a:pt x="1693104" y="17821"/>
                </a:lnTo>
                <a:lnTo>
                  <a:pt x="1745308" y="12500"/>
                </a:lnTo>
                <a:lnTo>
                  <a:pt x="1798359" y="8119"/>
                </a:lnTo>
                <a:lnTo>
                  <a:pt x="1852256" y="4678"/>
                </a:lnTo>
                <a:lnTo>
                  <a:pt x="1907000" y="2178"/>
                </a:lnTo>
                <a:lnTo>
                  <a:pt x="1962590" y="618"/>
                </a:lnTo>
                <a:lnTo>
                  <a:pt x="2019026" y="0"/>
                </a:lnTo>
                <a:lnTo>
                  <a:pt x="2076308" y="321"/>
                </a:lnTo>
                <a:lnTo>
                  <a:pt x="2134437" y="1583"/>
                </a:lnTo>
                <a:lnTo>
                  <a:pt x="2193413" y="3786"/>
                </a:lnTo>
                <a:lnTo>
                  <a:pt x="2253235" y="6929"/>
                </a:lnTo>
                <a:lnTo>
                  <a:pt x="2312677" y="12476"/>
                </a:lnTo>
                <a:lnTo>
                  <a:pt x="2371388" y="18566"/>
                </a:lnTo>
                <a:lnTo>
                  <a:pt x="2429369" y="25199"/>
                </a:lnTo>
                <a:lnTo>
                  <a:pt x="2486618" y="32376"/>
                </a:lnTo>
                <a:lnTo>
                  <a:pt x="2543137" y="40096"/>
                </a:lnTo>
                <a:lnTo>
                  <a:pt x="2598925" y="48360"/>
                </a:lnTo>
                <a:lnTo>
                  <a:pt x="2653983" y="57166"/>
                </a:lnTo>
                <a:lnTo>
                  <a:pt x="2708309" y="66517"/>
                </a:lnTo>
                <a:lnTo>
                  <a:pt x="2761905" y="76410"/>
                </a:lnTo>
                <a:lnTo>
                  <a:pt x="2814770" y="86847"/>
                </a:lnTo>
                <a:lnTo>
                  <a:pt x="2866904" y="97828"/>
                </a:lnTo>
                <a:lnTo>
                  <a:pt x="2918308" y="109351"/>
                </a:lnTo>
                <a:lnTo>
                  <a:pt x="2968981" y="121418"/>
                </a:lnTo>
                <a:lnTo>
                  <a:pt x="3018922" y="134029"/>
                </a:lnTo>
                <a:lnTo>
                  <a:pt x="3068134" y="147183"/>
                </a:lnTo>
                <a:lnTo>
                  <a:pt x="3116614" y="160880"/>
                </a:lnTo>
                <a:lnTo>
                  <a:pt x="3164363" y="175121"/>
                </a:lnTo>
                <a:lnTo>
                  <a:pt x="3211382" y="189905"/>
                </a:lnTo>
                <a:lnTo>
                  <a:pt x="3257670" y="205232"/>
                </a:lnTo>
                <a:lnTo>
                  <a:pt x="3303227" y="221103"/>
                </a:lnTo>
                <a:lnTo>
                  <a:pt x="3348053" y="237517"/>
                </a:lnTo>
                <a:lnTo>
                  <a:pt x="3392149" y="254474"/>
                </a:lnTo>
                <a:lnTo>
                  <a:pt x="3435514" y="271975"/>
                </a:lnTo>
                <a:lnTo>
                  <a:pt x="3478148" y="290019"/>
                </a:lnTo>
                <a:lnTo>
                  <a:pt x="3520051" y="308607"/>
                </a:lnTo>
                <a:lnTo>
                  <a:pt x="3561223" y="327738"/>
                </a:lnTo>
                <a:lnTo>
                  <a:pt x="3601665" y="347412"/>
                </a:lnTo>
                <a:lnTo>
                  <a:pt x="3641376" y="367630"/>
                </a:lnTo>
                <a:lnTo>
                  <a:pt x="3680356" y="388391"/>
                </a:lnTo>
                <a:lnTo>
                  <a:pt x="3718605" y="409695"/>
                </a:lnTo>
                <a:lnTo>
                  <a:pt x="3758540" y="432339"/>
                </a:lnTo>
                <a:lnTo>
                  <a:pt x="3797476" y="456618"/>
                </a:lnTo>
                <a:lnTo>
                  <a:pt x="3835414" y="482531"/>
                </a:lnTo>
                <a:lnTo>
                  <a:pt x="3872353" y="510079"/>
                </a:lnTo>
                <a:lnTo>
                  <a:pt x="3908293" y="539261"/>
                </a:lnTo>
                <a:lnTo>
                  <a:pt x="3943235" y="570078"/>
                </a:lnTo>
                <a:lnTo>
                  <a:pt x="3977178" y="602530"/>
                </a:lnTo>
                <a:lnTo>
                  <a:pt x="4010123" y="636617"/>
                </a:lnTo>
                <a:lnTo>
                  <a:pt x="4042069" y="672338"/>
                </a:lnTo>
                <a:lnTo>
                  <a:pt x="4073016" y="709694"/>
                </a:lnTo>
                <a:lnTo>
                  <a:pt x="4102965" y="748684"/>
                </a:lnTo>
                <a:lnTo>
                  <a:pt x="4131915" y="789310"/>
                </a:lnTo>
                <a:lnTo>
                  <a:pt x="4159867" y="831569"/>
                </a:lnTo>
                <a:lnTo>
                  <a:pt x="4186820" y="875464"/>
                </a:lnTo>
                <a:lnTo>
                  <a:pt x="4212774" y="920993"/>
                </a:lnTo>
                <a:lnTo>
                  <a:pt x="4237730" y="968157"/>
                </a:lnTo>
                <a:lnTo>
                  <a:pt x="4261687" y="1016956"/>
                </a:lnTo>
                <a:lnTo>
                  <a:pt x="4269410" y="1029918"/>
                </a:lnTo>
                <a:lnTo>
                  <a:pt x="4287440" y="1066640"/>
                </a:lnTo>
                <a:lnTo>
                  <a:pt x="4308917" y="1117762"/>
                </a:lnTo>
                <a:lnTo>
                  <a:pt x="4333841" y="1183283"/>
                </a:lnTo>
                <a:lnTo>
                  <a:pt x="4347596" y="1221444"/>
                </a:lnTo>
                <a:lnTo>
                  <a:pt x="4362213" y="1263204"/>
                </a:lnTo>
                <a:lnTo>
                  <a:pt x="4377691" y="1308564"/>
                </a:lnTo>
                <a:lnTo>
                  <a:pt x="4394032" y="1357524"/>
                </a:lnTo>
                <a:lnTo>
                  <a:pt x="4411234" y="1410083"/>
                </a:lnTo>
                <a:lnTo>
                  <a:pt x="4429298" y="1466243"/>
                </a:lnTo>
                <a:lnTo>
                  <a:pt x="4448224" y="1526002"/>
                </a:lnTo>
                <a:lnTo>
                  <a:pt x="4468011" y="1589362"/>
                </a:lnTo>
                <a:lnTo>
                  <a:pt x="4488661" y="1656321"/>
                </a:lnTo>
                <a:lnTo>
                  <a:pt x="4510172" y="1726879"/>
                </a:lnTo>
                <a:lnTo>
                  <a:pt x="4532545" y="1801038"/>
                </a:lnTo>
                <a:lnTo>
                  <a:pt x="4555780" y="1878797"/>
                </a:lnTo>
                <a:lnTo>
                  <a:pt x="4579877" y="1960155"/>
                </a:lnTo>
                <a:lnTo>
                  <a:pt x="4604835" y="2045113"/>
                </a:lnTo>
                <a:lnTo>
                  <a:pt x="4844069" y="2613237"/>
                </a:lnTo>
                <a:lnTo>
                  <a:pt x="4877494" y="2671997"/>
                </a:lnTo>
                <a:lnTo>
                  <a:pt x="4882098" y="2683124"/>
                </a:lnTo>
                <a:lnTo>
                  <a:pt x="4888220" y="2696108"/>
                </a:lnTo>
                <a:lnTo>
                  <a:pt x="4915698" y="2746200"/>
                </a:lnTo>
                <a:lnTo>
                  <a:pt x="4941610" y="2788879"/>
                </a:lnTo>
                <a:lnTo>
                  <a:pt x="4973597" y="2838984"/>
                </a:lnTo>
                <a:lnTo>
                  <a:pt x="5011658" y="2896516"/>
                </a:lnTo>
                <a:lnTo>
                  <a:pt x="5055794" y="2961475"/>
                </a:lnTo>
                <a:lnTo>
                  <a:pt x="5080140" y="2996739"/>
                </a:lnTo>
                <a:lnTo>
                  <a:pt x="5106005" y="3033860"/>
                </a:lnTo>
                <a:lnTo>
                  <a:pt x="5133388" y="3072838"/>
                </a:lnTo>
                <a:lnTo>
                  <a:pt x="5145682" y="3090207"/>
                </a:lnTo>
                <a:lnTo>
                  <a:pt x="0" y="3090207"/>
                </a:lnTo>
                <a:lnTo>
                  <a:pt x="0" y="1093857"/>
                </a:lnTo>
                <a:lnTo>
                  <a:pt x="395976" y="671175"/>
                </a:lnTo>
                <a:lnTo>
                  <a:pt x="520321" y="563459"/>
                </a:lnTo>
                <a:lnTo>
                  <a:pt x="577617" y="514943"/>
                </a:lnTo>
                <a:lnTo>
                  <a:pt x="631662" y="469989"/>
                </a:lnTo>
                <a:lnTo>
                  <a:pt x="682457" y="428595"/>
                </a:lnTo>
                <a:lnTo>
                  <a:pt x="730000" y="390762"/>
                </a:lnTo>
                <a:lnTo>
                  <a:pt x="774293" y="356490"/>
                </a:lnTo>
                <a:lnTo>
                  <a:pt x="815335" y="325779"/>
                </a:lnTo>
                <a:lnTo>
                  <a:pt x="853126" y="298630"/>
                </a:lnTo>
                <a:lnTo>
                  <a:pt x="887666" y="275041"/>
                </a:lnTo>
                <a:lnTo>
                  <a:pt x="946993" y="238547"/>
                </a:lnTo>
                <a:lnTo>
                  <a:pt x="988183" y="218524"/>
                </a:lnTo>
                <a:lnTo>
                  <a:pt x="1011602" y="210514"/>
                </a:lnTo>
                <a:lnTo>
                  <a:pt x="1051111" y="191084"/>
                </a:lnTo>
                <a:lnTo>
                  <a:pt x="1091466" y="172594"/>
                </a:lnTo>
                <a:lnTo>
                  <a:pt x="1132668" y="155045"/>
                </a:lnTo>
                <a:lnTo>
                  <a:pt x="1174716" y="138437"/>
                </a:lnTo>
                <a:lnTo>
                  <a:pt x="1217610" y="122769"/>
                </a:lnTo>
                <a:close/>
              </a:path>
              <a:path w="5146040" h="3090545">
                <a:moveTo>
                  <a:pt x="993316" y="216297"/>
                </a:moveTo>
                <a:lnTo>
                  <a:pt x="1011602" y="210514"/>
                </a:lnTo>
                <a:lnTo>
                  <a:pt x="988183" y="218524"/>
                </a:lnTo>
                <a:lnTo>
                  <a:pt x="993316" y="216297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400277" y="0"/>
            <a:ext cx="3888104" cy="3345179"/>
          </a:xfrm>
          <a:custGeom>
            <a:avLst/>
            <a:gdLst/>
            <a:ahLst/>
            <a:cxnLst/>
            <a:rect l="l" t="t" r="r" b="b"/>
            <a:pathLst>
              <a:path w="3888105" h="3345179">
                <a:moveTo>
                  <a:pt x="3887722" y="0"/>
                </a:moveTo>
                <a:lnTo>
                  <a:pt x="3887722" y="3344853"/>
                </a:lnTo>
                <a:lnTo>
                  <a:pt x="3877362" y="3342296"/>
                </a:lnTo>
                <a:lnTo>
                  <a:pt x="3829937" y="3329360"/>
                </a:lnTo>
                <a:lnTo>
                  <a:pt x="3782352" y="3315157"/>
                </a:lnTo>
                <a:lnTo>
                  <a:pt x="3734607" y="3299687"/>
                </a:lnTo>
                <a:lnTo>
                  <a:pt x="3686703" y="3282949"/>
                </a:lnTo>
                <a:lnTo>
                  <a:pt x="3638638" y="3264944"/>
                </a:lnTo>
                <a:lnTo>
                  <a:pt x="3590413" y="3245672"/>
                </a:lnTo>
                <a:lnTo>
                  <a:pt x="3542029" y="3225132"/>
                </a:lnTo>
                <a:lnTo>
                  <a:pt x="3493484" y="3203326"/>
                </a:lnTo>
                <a:lnTo>
                  <a:pt x="3444779" y="3180251"/>
                </a:lnTo>
                <a:lnTo>
                  <a:pt x="3395915" y="3155910"/>
                </a:lnTo>
                <a:lnTo>
                  <a:pt x="3346890" y="3130301"/>
                </a:lnTo>
                <a:lnTo>
                  <a:pt x="3297706" y="3103425"/>
                </a:lnTo>
                <a:lnTo>
                  <a:pt x="3248362" y="3075282"/>
                </a:lnTo>
                <a:lnTo>
                  <a:pt x="3198857" y="3045871"/>
                </a:lnTo>
                <a:lnTo>
                  <a:pt x="3123958" y="2999646"/>
                </a:lnTo>
                <a:lnTo>
                  <a:pt x="3068082" y="2954275"/>
                </a:lnTo>
                <a:lnTo>
                  <a:pt x="3037441" y="2924451"/>
                </a:lnTo>
                <a:lnTo>
                  <a:pt x="3004998" y="2889869"/>
                </a:lnTo>
                <a:lnTo>
                  <a:pt x="2970754" y="2850528"/>
                </a:lnTo>
                <a:lnTo>
                  <a:pt x="2934707" y="2806428"/>
                </a:lnTo>
                <a:lnTo>
                  <a:pt x="2896859" y="2757569"/>
                </a:lnTo>
                <a:lnTo>
                  <a:pt x="2857209" y="2703952"/>
                </a:lnTo>
                <a:lnTo>
                  <a:pt x="2834377" y="2669416"/>
                </a:lnTo>
                <a:lnTo>
                  <a:pt x="2804854" y="2619212"/>
                </a:lnTo>
                <a:lnTo>
                  <a:pt x="2768642" y="2553339"/>
                </a:lnTo>
                <a:lnTo>
                  <a:pt x="2748027" y="2514528"/>
                </a:lnTo>
                <a:lnTo>
                  <a:pt x="2725739" y="2471799"/>
                </a:lnTo>
                <a:lnTo>
                  <a:pt x="2701779" y="2425153"/>
                </a:lnTo>
                <a:lnTo>
                  <a:pt x="2676147" y="2374590"/>
                </a:lnTo>
                <a:lnTo>
                  <a:pt x="2648841" y="2320110"/>
                </a:lnTo>
                <a:lnTo>
                  <a:pt x="2619863" y="2261713"/>
                </a:lnTo>
                <a:lnTo>
                  <a:pt x="2556890" y="2133168"/>
                </a:lnTo>
                <a:lnTo>
                  <a:pt x="2487227" y="1988955"/>
                </a:lnTo>
                <a:lnTo>
                  <a:pt x="2445820" y="1923160"/>
                </a:lnTo>
                <a:lnTo>
                  <a:pt x="2408021" y="1864990"/>
                </a:lnTo>
                <a:lnTo>
                  <a:pt x="2373830" y="1814444"/>
                </a:lnTo>
                <a:lnTo>
                  <a:pt x="2343247" y="1771522"/>
                </a:lnTo>
                <a:lnTo>
                  <a:pt x="2316273" y="1736224"/>
                </a:lnTo>
                <a:lnTo>
                  <a:pt x="2273148" y="1688502"/>
                </a:lnTo>
                <a:lnTo>
                  <a:pt x="2256997" y="1676078"/>
                </a:lnTo>
                <a:lnTo>
                  <a:pt x="2222221" y="1644824"/>
                </a:lnTo>
                <a:lnTo>
                  <a:pt x="2185812" y="1614776"/>
                </a:lnTo>
                <a:lnTo>
                  <a:pt x="2147770" y="1585935"/>
                </a:lnTo>
                <a:lnTo>
                  <a:pt x="2108095" y="1558300"/>
                </a:lnTo>
                <a:lnTo>
                  <a:pt x="2066787" y="1531872"/>
                </a:lnTo>
                <a:lnTo>
                  <a:pt x="2023845" y="1506650"/>
                </a:lnTo>
                <a:lnTo>
                  <a:pt x="1979271" y="1482634"/>
                </a:lnTo>
                <a:lnTo>
                  <a:pt x="1933064" y="1459825"/>
                </a:lnTo>
                <a:lnTo>
                  <a:pt x="1885224" y="1438223"/>
                </a:lnTo>
                <a:lnTo>
                  <a:pt x="1835751" y="1417827"/>
                </a:lnTo>
                <a:lnTo>
                  <a:pt x="1784644" y="1398637"/>
                </a:lnTo>
                <a:lnTo>
                  <a:pt x="1714309" y="1374623"/>
                </a:lnTo>
                <a:lnTo>
                  <a:pt x="1668303" y="1360420"/>
                </a:lnTo>
                <a:lnTo>
                  <a:pt x="1607882" y="1343360"/>
                </a:lnTo>
                <a:lnTo>
                  <a:pt x="1443790" y="1300671"/>
                </a:lnTo>
                <a:lnTo>
                  <a:pt x="781275" y="1143960"/>
                </a:lnTo>
                <a:lnTo>
                  <a:pt x="708362" y="1118358"/>
                </a:lnTo>
                <a:lnTo>
                  <a:pt x="641859" y="1094215"/>
                </a:lnTo>
                <a:lnTo>
                  <a:pt x="581769" y="1071531"/>
                </a:lnTo>
                <a:lnTo>
                  <a:pt x="528089" y="1050305"/>
                </a:lnTo>
                <a:lnTo>
                  <a:pt x="480821" y="1030537"/>
                </a:lnTo>
                <a:lnTo>
                  <a:pt x="439964" y="1012228"/>
                </a:lnTo>
                <a:lnTo>
                  <a:pt x="405519" y="995378"/>
                </a:lnTo>
                <a:lnTo>
                  <a:pt x="355863" y="966053"/>
                </a:lnTo>
                <a:lnTo>
                  <a:pt x="301525" y="920919"/>
                </a:lnTo>
                <a:lnTo>
                  <a:pt x="264805" y="886854"/>
                </a:lnTo>
                <a:lnTo>
                  <a:pt x="230492" y="851382"/>
                </a:lnTo>
                <a:lnTo>
                  <a:pt x="198586" y="814505"/>
                </a:lnTo>
                <a:lnTo>
                  <a:pt x="169088" y="776222"/>
                </a:lnTo>
                <a:lnTo>
                  <a:pt x="141997" y="736533"/>
                </a:lnTo>
                <a:lnTo>
                  <a:pt x="117312" y="695438"/>
                </a:lnTo>
                <a:lnTo>
                  <a:pt x="95035" y="652937"/>
                </a:lnTo>
                <a:lnTo>
                  <a:pt x="75166" y="609030"/>
                </a:lnTo>
                <a:lnTo>
                  <a:pt x="57703" y="563717"/>
                </a:lnTo>
                <a:lnTo>
                  <a:pt x="42647" y="516998"/>
                </a:lnTo>
                <a:lnTo>
                  <a:pt x="29999" y="468873"/>
                </a:lnTo>
                <a:lnTo>
                  <a:pt x="19758" y="419342"/>
                </a:lnTo>
                <a:lnTo>
                  <a:pt x="11924" y="368405"/>
                </a:lnTo>
                <a:lnTo>
                  <a:pt x="6497" y="316062"/>
                </a:lnTo>
                <a:lnTo>
                  <a:pt x="3477" y="262313"/>
                </a:lnTo>
                <a:lnTo>
                  <a:pt x="1489" y="221085"/>
                </a:lnTo>
                <a:lnTo>
                  <a:pt x="329" y="179228"/>
                </a:lnTo>
                <a:lnTo>
                  <a:pt x="0" y="136743"/>
                </a:lnTo>
                <a:lnTo>
                  <a:pt x="499" y="93629"/>
                </a:lnTo>
                <a:lnTo>
                  <a:pt x="1828" y="49887"/>
                </a:lnTo>
                <a:lnTo>
                  <a:pt x="3985" y="5516"/>
                </a:lnTo>
                <a:lnTo>
                  <a:pt x="4352" y="0"/>
                </a:lnTo>
                <a:lnTo>
                  <a:pt x="3887722" y="0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687" y="241981"/>
            <a:ext cx="4886324" cy="49053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7226" y="6050026"/>
            <a:ext cx="6076949" cy="40576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11357" y="1897881"/>
            <a:ext cx="11954510" cy="36861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1120" marR="5080" indent="-59055">
              <a:lnSpc>
                <a:spcPct val="112200"/>
              </a:lnSpc>
              <a:spcBef>
                <a:spcPts val="105"/>
              </a:spcBef>
            </a:pPr>
            <a:r>
              <a:rPr dirty="0" sz="10700" spc="430" b="1">
                <a:latin typeface="Trebuchet MS"/>
                <a:cs typeface="Trebuchet MS"/>
              </a:rPr>
              <a:t>RESTAURANT</a:t>
            </a:r>
            <a:r>
              <a:rPr dirty="0" sz="10700" spc="-940" b="1">
                <a:latin typeface="Trebuchet MS"/>
                <a:cs typeface="Trebuchet MS"/>
              </a:rPr>
              <a:t> </a:t>
            </a:r>
            <a:r>
              <a:rPr dirty="0" sz="10700" spc="930" b="1">
                <a:latin typeface="Trebuchet MS"/>
                <a:cs typeface="Trebuchet MS"/>
              </a:rPr>
              <a:t>&amp; </a:t>
            </a:r>
            <a:r>
              <a:rPr dirty="0" sz="10700" spc="815" b="1">
                <a:solidFill>
                  <a:srgbClr val="F2CA52"/>
                </a:solidFill>
                <a:latin typeface="Trebuchet MS"/>
                <a:cs typeface="Trebuchet MS"/>
              </a:rPr>
              <a:t>CONSUMER</a:t>
            </a:r>
            <a:r>
              <a:rPr dirty="0" sz="10700" spc="-955" b="1">
                <a:solidFill>
                  <a:srgbClr val="F2CA52"/>
                </a:solidFill>
                <a:latin typeface="Trebuchet MS"/>
                <a:cs typeface="Trebuchet MS"/>
              </a:rPr>
              <a:t> </a:t>
            </a:r>
            <a:r>
              <a:rPr dirty="0" sz="10700" spc="675" b="1">
                <a:solidFill>
                  <a:srgbClr val="F2CA52"/>
                </a:solidFill>
                <a:latin typeface="Trebuchet MS"/>
                <a:cs typeface="Trebuchet MS"/>
              </a:rPr>
              <a:t>DATA</a:t>
            </a:r>
            <a:endParaRPr sz="107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872780"/>
            <a:ext cx="10258424" cy="38480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2934" y="3804975"/>
            <a:ext cx="5133974" cy="4924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132" y="8018554"/>
            <a:ext cx="2476499" cy="226844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3319" y="6905639"/>
            <a:ext cx="3381374" cy="33813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1849" y="912298"/>
            <a:ext cx="16074390" cy="16541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490220" marR="5080" indent="-478155">
              <a:lnSpc>
                <a:spcPct val="116799"/>
              </a:lnSpc>
              <a:spcBef>
                <a:spcPts val="90"/>
              </a:spcBef>
            </a:pPr>
            <a:r>
              <a:rPr dirty="0" spc="-465"/>
              <a:t>13.</a:t>
            </a:r>
            <a:r>
              <a:rPr dirty="0" spc="-645"/>
              <a:t> </a:t>
            </a:r>
            <a:r>
              <a:rPr dirty="0" spc="-114"/>
              <a:t>FIND</a:t>
            </a:r>
            <a:r>
              <a:rPr dirty="0" spc="-90"/>
              <a:t> </a:t>
            </a:r>
            <a:r>
              <a:rPr dirty="0" spc="-165"/>
              <a:t>THE</a:t>
            </a:r>
            <a:r>
              <a:rPr dirty="0" spc="-95"/>
              <a:t> </a:t>
            </a:r>
            <a:r>
              <a:rPr dirty="0" spc="60"/>
              <a:t>CONSUMER_ID</a:t>
            </a:r>
            <a:r>
              <a:rPr dirty="0" spc="-95"/>
              <a:t> </a:t>
            </a:r>
            <a:r>
              <a:rPr dirty="0" spc="-70"/>
              <a:t>AND</a:t>
            </a:r>
            <a:r>
              <a:rPr dirty="0" spc="-95"/>
              <a:t> </a:t>
            </a:r>
            <a:r>
              <a:rPr dirty="0"/>
              <a:t>OCCUPATION</a:t>
            </a:r>
            <a:r>
              <a:rPr dirty="0" spc="-90"/>
              <a:t> </a:t>
            </a:r>
            <a:r>
              <a:rPr dirty="0"/>
              <a:t>OF</a:t>
            </a:r>
            <a:r>
              <a:rPr dirty="0" spc="-95"/>
              <a:t> </a:t>
            </a:r>
            <a:r>
              <a:rPr dirty="0"/>
              <a:t>CONSUMERS</a:t>
            </a:r>
            <a:r>
              <a:rPr dirty="0" spc="-95"/>
              <a:t> </a:t>
            </a:r>
            <a:r>
              <a:rPr dirty="0" spc="75"/>
              <a:t>WHOSE</a:t>
            </a:r>
            <a:r>
              <a:rPr dirty="0" spc="-95"/>
              <a:t> </a:t>
            </a:r>
            <a:r>
              <a:rPr dirty="0" spc="-10"/>
              <a:t>PREFERRED </a:t>
            </a:r>
            <a:r>
              <a:rPr dirty="0"/>
              <a:t>CUISINE</a:t>
            </a:r>
            <a:r>
              <a:rPr dirty="0" spc="-185"/>
              <a:t> </a:t>
            </a:r>
            <a:r>
              <a:rPr dirty="0"/>
              <a:t>IS</a:t>
            </a:r>
            <a:r>
              <a:rPr dirty="0" spc="-160"/>
              <a:t> </a:t>
            </a:r>
            <a:r>
              <a:rPr dirty="0" spc="-60"/>
              <a:t>'MEXICAN'</a:t>
            </a:r>
            <a:r>
              <a:rPr dirty="0" spc="-160"/>
              <a:t> </a:t>
            </a:r>
            <a:r>
              <a:rPr dirty="0" spc="-70"/>
              <a:t>AND</a:t>
            </a:r>
            <a:r>
              <a:rPr dirty="0" spc="-155"/>
              <a:t> </a:t>
            </a:r>
            <a:r>
              <a:rPr dirty="0" spc="105"/>
              <a:t>WHO</a:t>
            </a:r>
            <a:r>
              <a:rPr dirty="0" spc="-160"/>
              <a:t> </a:t>
            </a:r>
            <a:r>
              <a:rPr dirty="0" spc="-20"/>
              <a:t>HAVE</a:t>
            </a:r>
            <a:r>
              <a:rPr dirty="0" spc="-160"/>
              <a:t> </a:t>
            </a:r>
            <a:r>
              <a:rPr dirty="0"/>
              <a:t>GIVEN</a:t>
            </a:r>
            <a:r>
              <a:rPr dirty="0" spc="-155"/>
              <a:t> </a:t>
            </a:r>
            <a:r>
              <a:rPr dirty="0" spc="-30"/>
              <a:t>AN</a:t>
            </a:r>
            <a:r>
              <a:rPr dirty="0" spc="-160"/>
              <a:t> </a:t>
            </a:r>
            <a:r>
              <a:rPr dirty="0" spc="-25"/>
              <a:t>OVERALL_RATING</a:t>
            </a:r>
            <a:r>
              <a:rPr dirty="0" spc="-160"/>
              <a:t> </a:t>
            </a:r>
            <a:r>
              <a:rPr dirty="0"/>
              <a:t>OF</a:t>
            </a:r>
            <a:r>
              <a:rPr dirty="0" spc="-155"/>
              <a:t> </a:t>
            </a:r>
            <a:r>
              <a:rPr dirty="0"/>
              <a:t>0</a:t>
            </a:r>
            <a:r>
              <a:rPr dirty="0" spc="-160"/>
              <a:t> </a:t>
            </a:r>
            <a:r>
              <a:rPr dirty="0" spc="-120"/>
              <a:t>TO</a:t>
            </a:r>
            <a:r>
              <a:rPr dirty="0" spc="-145"/>
              <a:t> </a:t>
            </a:r>
            <a:r>
              <a:rPr dirty="0" spc="-155"/>
              <a:t>AT</a:t>
            </a:r>
            <a:r>
              <a:rPr dirty="0" spc="-145"/>
              <a:t> </a:t>
            </a:r>
            <a:r>
              <a:rPr dirty="0" spc="-20"/>
              <a:t>LEAST ONE</a:t>
            </a:r>
            <a:r>
              <a:rPr dirty="0" spc="-100"/>
              <a:t> </a:t>
            </a:r>
            <a:r>
              <a:rPr dirty="0" spc="-85"/>
              <a:t>RESTAURANT</a:t>
            </a:r>
            <a:r>
              <a:rPr dirty="0" spc="-95"/>
              <a:t> </a:t>
            </a:r>
            <a:r>
              <a:rPr dirty="0"/>
              <a:t>(ANY</a:t>
            </a:r>
            <a:r>
              <a:rPr dirty="0" spc="-95"/>
              <a:t> </a:t>
            </a:r>
            <a:r>
              <a:rPr dirty="0" spc="-10"/>
              <a:t>RESTAURANT).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19" y="2572463"/>
            <a:ext cx="12896849" cy="29336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9434" y="5916040"/>
            <a:ext cx="9563099" cy="334327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3221346" y="4865489"/>
            <a:ext cx="4838700" cy="5421630"/>
            <a:chOff x="13221346" y="4865489"/>
            <a:chExt cx="4838700" cy="542163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346" y="9277476"/>
              <a:ext cx="4838128" cy="100952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01524" y="4865489"/>
              <a:ext cx="4391024" cy="43910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3331" rIns="0" bIns="0" rtlCol="0" vert="horz">
            <a:spAutoFit/>
          </a:bodyPr>
          <a:lstStyle/>
          <a:p>
            <a:pPr marL="678180" marR="5080" indent="-493395">
              <a:lnSpc>
                <a:spcPct val="116799"/>
              </a:lnSpc>
              <a:spcBef>
                <a:spcPts val="90"/>
              </a:spcBef>
            </a:pPr>
            <a:r>
              <a:rPr dirty="0" spc="-425"/>
              <a:t>14.</a:t>
            </a:r>
            <a:r>
              <a:rPr dirty="0" spc="-660"/>
              <a:t> </a:t>
            </a:r>
            <a:r>
              <a:rPr dirty="0" spc="-140"/>
              <a:t>LIST</a:t>
            </a:r>
            <a:r>
              <a:rPr dirty="0" spc="-145"/>
              <a:t> </a:t>
            </a:r>
            <a:r>
              <a:rPr dirty="0" spc="-165"/>
              <a:t>THE</a:t>
            </a:r>
            <a:r>
              <a:rPr dirty="0" spc="-145"/>
              <a:t> </a:t>
            </a:r>
            <a:r>
              <a:rPr dirty="0"/>
              <a:t>NAMES</a:t>
            </a:r>
            <a:r>
              <a:rPr dirty="0" spc="-190"/>
              <a:t> </a:t>
            </a:r>
            <a:r>
              <a:rPr dirty="0" spc="-70"/>
              <a:t>AND</a:t>
            </a:r>
            <a:r>
              <a:rPr dirty="0" spc="-155"/>
              <a:t> </a:t>
            </a:r>
            <a:r>
              <a:rPr dirty="0" spc="-25"/>
              <a:t>CITIES</a:t>
            </a:r>
            <a:r>
              <a:rPr dirty="0" spc="-155"/>
              <a:t> </a:t>
            </a:r>
            <a:r>
              <a:rPr dirty="0"/>
              <a:t>OF</a:t>
            </a:r>
            <a:r>
              <a:rPr dirty="0" spc="-150"/>
              <a:t> </a:t>
            </a:r>
            <a:r>
              <a:rPr dirty="0" spc="-55"/>
              <a:t>RESTAURANTS</a:t>
            </a:r>
            <a:r>
              <a:rPr dirty="0" spc="-155"/>
              <a:t> </a:t>
            </a:r>
            <a:r>
              <a:rPr dirty="0" spc="-180"/>
              <a:t>THAT</a:t>
            </a:r>
            <a:r>
              <a:rPr dirty="0" spc="-145"/>
              <a:t> </a:t>
            </a:r>
            <a:r>
              <a:rPr dirty="0"/>
              <a:t>SERVE</a:t>
            </a:r>
            <a:r>
              <a:rPr dirty="0" spc="-155"/>
              <a:t> </a:t>
            </a:r>
            <a:r>
              <a:rPr dirty="0" spc="-125"/>
              <a:t>'PIZZERIA'</a:t>
            </a:r>
            <a:r>
              <a:rPr dirty="0" spc="-145"/>
              <a:t> </a:t>
            </a:r>
            <a:r>
              <a:rPr dirty="0"/>
              <a:t>CUISINE</a:t>
            </a:r>
            <a:r>
              <a:rPr dirty="0" spc="-150"/>
              <a:t> </a:t>
            </a:r>
            <a:r>
              <a:rPr dirty="0" spc="-70"/>
              <a:t>AND</a:t>
            </a:r>
            <a:r>
              <a:rPr dirty="0" spc="-155"/>
              <a:t> </a:t>
            </a:r>
            <a:r>
              <a:rPr dirty="0" spc="-25"/>
              <a:t>ARE </a:t>
            </a:r>
            <a:r>
              <a:rPr dirty="0" spc="-75"/>
              <a:t>LOCATED</a:t>
            </a:r>
            <a:r>
              <a:rPr dirty="0" spc="-125"/>
              <a:t> </a:t>
            </a:r>
            <a:r>
              <a:rPr dirty="0" spc="-114"/>
              <a:t>IN</a:t>
            </a:r>
            <a:r>
              <a:rPr dirty="0" spc="-125"/>
              <a:t> </a:t>
            </a:r>
            <a:r>
              <a:rPr dirty="0"/>
              <a:t>A</a:t>
            </a:r>
            <a:r>
              <a:rPr dirty="0" spc="-120"/>
              <a:t> </a:t>
            </a:r>
            <a:r>
              <a:rPr dirty="0" spc="-60"/>
              <a:t>CITY</a:t>
            </a:r>
            <a:r>
              <a:rPr dirty="0" spc="-125"/>
              <a:t> </a:t>
            </a:r>
            <a:r>
              <a:rPr dirty="0"/>
              <a:t>WHERE</a:t>
            </a:r>
            <a:r>
              <a:rPr dirty="0" spc="-125"/>
              <a:t> </a:t>
            </a:r>
            <a:r>
              <a:rPr dirty="0" spc="-155"/>
              <a:t>AT</a:t>
            </a:r>
            <a:r>
              <a:rPr dirty="0" spc="-120"/>
              <a:t> </a:t>
            </a:r>
            <a:r>
              <a:rPr dirty="0" spc="-110"/>
              <a:t>LEAST</a:t>
            </a:r>
            <a:r>
              <a:rPr dirty="0" spc="-125"/>
              <a:t> </a:t>
            </a:r>
            <a:r>
              <a:rPr dirty="0" spc="-20"/>
              <a:t>ONE</a:t>
            </a:r>
            <a:r>
              <a:rPr dirty="0" spc="-120"/>
              <a:t> </a:t>
            </a:r>
            <a:r>
              <a:rPr dirty="0" spc="-135"/>
              <a:t>'STUDENT'</a:t>
            </a:r>
            <a:r>
              <a:rPr dirty="0" spc="-125"/>
              <a:t> </a:t>
            </a:r>
            <a:r>
              <a:rPr dirty="0"/>
              <a:t>CONSUMER</a:t>
            </a:r>
            <a:r>
              <a:rPr dirty="0" spc="-125"/>
              <a:t> </a:t>
            </a:r>
            <a:r>
              <a:rPr dirty="0" spc="-10"/>
              <a:t>LIVES.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484" y="2686828"/>
            <a:ext cx="7010399" cy="49910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6524" y="2726752"/>
            <a:ext cx="4152899" cy="49148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1692" y="8985195"/>
            <a:ext cx="1590674" cy="130180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63830" y="4323184"/>
            <a:ext cx="2666999" cy="2666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3432" y="912298"/>
            <a:ext cx="15439390" cy="11112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0"/>
              </a:spcBef>
            </a:pPr>
            <a:r>
              <a:rPr dirty="0" spc="-254"/>
              <a:t>15.FIND</a:t>
            </a:r>
            <a:r>
              <a:rPr dirty="0" spc="-100"/>
              <a:t> </a:t>
            </a:r>
            <a:r>
              <a:rPr dirty="0"/>
              <a:t>CONSUMERS</a:t>
            </a:r>
            <a:r>
              <a:rPr dirty="0" spc="-100"/>
              <a:t> </a:t>
            </a:r>
            <a:r>
              <a:rPr dirty="0" spc="50"/>
              <a:t>(CONSUMER_ID,</a:t>
            </a:r>
            <a:r>
              <a:rPr dirty="0" spc="-100"/>
              <a:t> </a:t>
            </a:r>
            <a:r>
              <a:rPr dirty="0" spc="120"/>
              <a:t>AGE)</a:t>
            </a:r>
            <a:r>
              <a:rPr dirty="0" spc="-100"/>
              <a:t> </a:t>
            </a:r>
            <a:r>
              <a:rPr dirty="0" spc="105"/>
              <a:t>WHO</a:t>
            </a:r>
            <a:r>
              <a:rPr dirty="0" spc="-100"/>
              <a:t> </a:t>
            </a:r>
            <a:r>
              <a:rPr dirty="0" spc="-45"/>
              <a:t>ARE</a:t>
            </a:r>
            <a:r>
              <a:rPr dirty="0" spc="-95"/>
              <a:t> </a:t>
            </a:r>
            <a:r>
              <a:rPr dirty="0" spc="-25"/>
              <a:t>'SOCIAL</a:t>
            </a:r>
            <a:r>
              <a:rPr dirty="0" spc="-100"/>
              <a:t> </a:t>
            </a:r>
            <a:r>
              <a:rPr dirty="0" spc="-90"/>
              <a:t>DRINKERS'</a:t>
            </a:r>
            <a:r>
              <a:rPr dirty="0" spc="-100"/>
              <a:t> </a:t>
            </a:r>
            <a:r>
              <a:rPr dirty="0" spc="-70"/>
              <a:t>AND</a:t>
            </a:r>
            <a:r>
              <a:rPr dirty="0" spc="-100"/>
              <a:t> </a:t>
            </a:r>
            <a:r>
              <a:rPr dirty="0" spc="-20"/>
              <a:t>HAVE </a:t>
            </a:r>
            <a:r>
              <a:rPr dirty="0" spc="-120"/>
              <a:t>RATED</a:t>
            </a:r>
            <a:r>
              <a:rPr dirty="0" spc="-125"/>
              <a:t> </a:t>
            </a:r>
            <a:r>
              <a:rPr dirty="0"/>
              <a:t>A</a:t>
            </a:r>
            <a:r>
              <a:rPr dirty="0" spc="-120"/>
              <a:t> </a:t>
            </a:r>
            <a:r>
              <a:rPr dirty="0" spc="-85"/>
              <a:t>RESTAURANT</a:t>
            </a:r>
            <a:r>
              <a:rPr dirty="0" spc="-120"/>
              <a:t> </a:t>
            </a:r>
            <a:r>
              <a:rPr dirty="0" spc="-180"/>
              <a:t>THAT</a:t>
            </a:r>
            <a:r>
              <a:rPr dirty="0" spc="-120"/>
              <a:t> </a:t>
            </a:r>
            <a:r>
              <a:rPr dirty="0"/>
              <a:t>HAS</a:t>
            </a:r>
            <a:r>
              <a:rPr dirty="0" spc="-120"/>
              <a:t> </a:t>
            </a:r>
            <a:r>
              <a:rPr dirty="0" spc="-125"/>
              <a:t>'NO'</a:t>
            </a:r>
            <a:r>
              <a:rPr dirty="0" spc="-120"/>
              <a:t> </a:t>
            </a:r>
            <a:r>
              <a:rPr dirty="0" spc="-10"/>
              <a:t>PARKING.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6441830"/>
            <a:ext cx="2591435" cy="3845560"/>
          </a:xfrm>
          <a:custGeom>
            <a:avLst/>
            <a:gdLst/>
            <a:ahLst/>
            <a:cxnLst/>
            <a:rect l="l" t="t" r="r" b="b"/>
            <a:pathLst>
              <a:path w="2591435" h="3845559">
                <a:moveTo>
                  <a:pt x="1175408" y="10645"/>
                </a:moveTo>
                <a:lnTo>
                  <a:pt x="1219592" y="17321"/>
                </a:lnTo>
                <a:lnTo>
                  <a:pt x="1264312" y="25959"/>
                </a:lnTo>
                <a:lnTo>
                  <a:pt x="1309567" y="36559"/>
                </a:lnTo>
                <a:lnTo>
                  <a:pt x="1355358" y="49122"/>
                </a:lnTo>
                <a:lnTo>
                  <a:pt x="1401684" y="63648"/>
                </a:lnTo>
                <a:lnTo>
                  <a:pt x="1448546" y="80136"/>
                </a:lnTo>
                <a:lnTo>
                  <a:pt x="1495943" y="98587"/>
                </a:lnTo>
                <a:lnTo>
                  <a:pt x="1543876" y="119000"/>
                </a:lnTo>
                <a:lnTo>
                  <a:pt x="1592344" y="141376"/>
                </a:lnTo>
                <a:lnTo>
                  <a:pt x="1641348" y="165714"/>
                </a:lnTo>
                <a:lnTo>
                  <a:pt x="1690887" y="192015"/>
                </a:lnTo>
                <a:lnTo>
                  <a:pt x="1740962" y="220279"/>
                </a:lnTo>
                <a:lnTo>
                  <a:pt x="1789486" y="250892"/>
                </a:lnTo>
                <a:lnTo>
                  <a:pt x="1836568" y="281756"/>
                </a:lnTo>
                <a:lnTo>
                  <a:pt x="1882207" y="312873"/>
                </a:lnTo>
                <a:lnTo>
                  <a:pt x="1926404" y="344242"/>
                </a:lnTo>
                <a:lnTo>
                  <a:pt x="1969159" y="375863"/>
                </a:lnTo>
                <a:lnTo>
                  <a:pt x="2010472" y="407735"/>
                </a:lnTo>
                <a:lnTo>
                  <a:pt x="2050342" y="439860"/>
                </a:lnTo>
                <a:lnTo>
                  <a:pt x="2088770" y="472237"/>
                </a:lnTo>
                <a:lnTo>
                  <a:pt x="2125755" y="504866"/>
                </a:lnTo>
                <a:lnTo>
                  <a:pt x="2161299" y="537747"/>
                </a:lnTo>
                <a:lnTo>
                  <a:pt x="2195400" y="570880"/>
                </a:lnTo>
                <a:lnTo>
                  <a:pt x="2228059" y="604265"/>
                </a:lnTo>
                <a:lnTo>
                  <a:pt x="2259275" y="637902"/>
                </a:lnTo>
                <a:lnTo>
                  <a:pt x="2289049" y="671791"/>
                </a:lnTo>
                <a:lnTo>
                  <a:pt x="2317381" y="705932"/>
                </a:lnTo>
                <a:lnTo>
                  <a:pt x="2344271" y="740325"/>
                </a:lnTo>
                <a:lnTo>
                  <a:pt x="2369718" y="774970"/>
                </a:lnTo>
                <a:lnTo>
                  <a:pt x="2393724" y="809868"/>
                </a:lnTo>
                <a:lnTo>
                  <a:pt x="2418243" y="847785"/>
                </a:lnTo>
                <a:lnTo>
                  <a:pt x="2440041" y="887394"/>
                </a:lnTo>
                <a:lnTo>
                  <a:pt x="2459118" y="928694"/>
                </a:lnTo>
                <a:lnTo>
                  <a:pt x="2475473" y="971686"/>
                </a:lnTo>
                <a:lnTo>
                  <a:pt x="2489106" y="1016369"/>
                </a:lnTo>
                <a:lnTo>
                  <a:pt x="2500018" y="1062743"/>
                </a:lnTo>
                <a:lnTo>
                  <a:pt x="2508209" y="1110808"/>
                </a:lnTo>
                <a:lnTo>
                  <a:pt x="2513678" y="1160565"/>
                </a:lnTo>
                <a:lnTo>
                  <a:pt x="2516426" y="1212013"/>
                </a:lnTo>
                <a:lnTo>
                  <a:pt x="2516452" y="1265152"/>
                </a:lnTo>
                <a:lnTo>
                  <a:pt x="2517213" y="1281765"/>
                </a:lnTo>
                <a:lnTo>
                  <a:pt x="2514221" y="1334148"/>
                </a:lnTo>
                <a:lnTo>
                  <a:pt x="2505210" y="1412078"/>
                </a:lnTo>
                <a:lnTo>
                  <a:pt x="2498448" y="1460622"/>
                </a:lnTo>
                <a:lnTo>
                  <a:pt x="2490181" y="1515553"/>
                </a:lnTo>
                <a:lnTo>
                  <a:pt x="2480410" y="1576870"/>
                </a:lnTo>
                <a:lnTo>
                  <a:pt x="2469133" y="1644574"/>
                </a:lnTo>
                <a:lnTo>
                  <a:pt x="2456353" y="1718664"/>
                </a:lnTo>
                <a:lnTo>
                  <a:pt x="2442067" y="1799140"/>
                </a:lnTo>
                <a:lnTo>
                  <a:pt x="2426277" y="1886003"/>
                </a:lnTo>
                <a:lnTo>
                  <a:pt x="2402104" y="2241978"/>
                </a:lnTo>
                <a:lnTo>
                  <a:pt x="2404093" y="2281055"/>
                </a:lnTo>
                <a:lnTo>
                  <a:pt x="2403395" y="2293677"/>
                </a:lnTo>
                <a:lnTo>
                  <a:pt x="2403570" y="2310216"/>
                </a:lnTo>
                <a:lnTo>
                  <a:pt x="2406538" y="2355043"/>
                </a:lnTo>
                <a:lnTo>
                  <a:pt x="2412996" y="2415535"/>
                </a:lnTo>
                <a:lnTo>
                  <a:pt x="2422944" y="2491692"/>
                </a:lnTo>
                <a:lnTo>
                  <a:pt x="2429227" y="2535645"/>
                </a:lnTo>
                <a:lnTo>
                  <a:pt x="2436383" y="2583515"/>
                </a:lnTo>
                <a:lnTo>
                  <a:pt x="2444411" y="2635301"/>
                </a:lnTo>
                <a:lnTo>
                  <a:pt x="2453312" y="2691003"/>
                </a:lnTo>
                <a:lnTo>
                  <a:pt x="2463086" y="2750621"/>
                </a:lnTo>
                <a:lnTo>
                  <a:pt x="2473731" y="2814156"/>
                </a:lnTo>
                <a:lnTo>
                  <a:pt x="2485250" y="2881607"/>
                </a:lnTo>
                <a:lnTo>
                  <a:pt x="2497641" y="2952974"/>
                </a:lnTo>
                <a:lnTo>
                  <a:pt x="2510905" y="3028258"/>
                </a:lnTo>
                <a:lnTo>
                  <a:pt x="2525041" y="3107458"/>
                </a:lnTo>
                <a:lnTo>
                  <a:pt x="2540050" y="3190575"/>
                </a:lnTo>
                <a:lnTo>
                  <a:pt x="2555931" y="3277607"/>
                </a:lnTo>
                <a:lnTo>
                  <a:pt x="2562781" y="3325507"/>
                </a:lnTo>
                <a:lnTo>
                  <a:pt x="2568835" y="3373413"/>
                </a:lnTo>
                <a:lnTo>
                  <a:pt x="2574092" y="3421324"/>
                </a:lnTo>
                <a:lnTo>
                  <a:pt x="2578552" y="3469241"/>
                </a:lnTo>
                <a:lnTo>
                  <a:pt x="2582217" y="3517164"/>
                </a:lnTo>
                <a:lnTo>
                  <a:pt x="2585084" y="3565093"/>
                </a:lnTo>
                <a:lnTo>
                  <a:pt x="2587155" y="3613027"/>
                </a:lnTo>
                <a:lnTo>
                  <a:pt x="2590363" y="3661593"/>
                </a:lnTo>
                <a:lnTo>
                  <a:pt x="2591340" y="3710264"/>
                </a:lnTo>
                <a:lnTo>
                  <a:pt x="2590087" y="3759039"/>
                </a:lnTo>
                <a:lnTo>
                  <a:pt x="2586603" y="3807920"/>
                </a:lnTo>
                <a:lnTo>
                  <a:pt x="0" y="3845169"/>
                </a:lnTo>
                <a:lnTo>
                  <a:pt x="0" y="297897"/>
                </a:lnTo>
                <a:lnTo>
                  <a:pt x="151014" y="246240"/>
                </a:lnTo>
                <a:lnTo>
                  <a:pt x="441086" y="142097"/>
                </a:lnTo>
                <a:lnTo>
                  <a:pt x="607909" y="80335"/>
                </a:lnTo>
                <a:lnTo>
                  <a:pt x="685565" y="60620"/>
                </a:lnTo>
                <a:lnTo>
                  <a:pt x="755978" y="43668"/>
                </a:lnTo>
                <a:lnTo>
                  <a:pt x="819148" y="29480"/>
                </a:lnTo>
                <a:lnTo>
                  <a:pt x="875075" y="18057"/>
                </a:lnTo>
                <a:lnTo>
                  <a:pt x="923760" y="9397"/>
                </a:lnTo>
                <a:lnTo>
                  <a:pt x="964947" y="3537"/>
                </a:lnTo>
                <a:lnTo>
                  <a:pt x="1026356" y="0"/>
                </a:lnTo>
                <a:lnTo>
                  <a:pt x="1046068" y="2395"/>
                </a:lnTo>
                <a:lnTo>
                  <a:pt x="1088646" y="3182"/>
                </a:lnTo>
                <a:lnTo>
                  <a:pt x="1131759" y="5933"/>
                </a:lnTo>
                <a:lnTo>
                  <a:pt x="1175408" y="10645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879" y="2657850"/>
            <a:ext cx="9915524" cy="34289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80731" y="3310724"/>
            <a:ext cx="5153024" cy="49244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7898" y="6805493"/>
            <a:ext cx="3162299" cy="31622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86408" y="703393"/>
            <a:ext cx="15487015" cy="16541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508000" marR="5080" indent="-495934">
              <a:lnSpc>
                <a:spcPct val="116799"/>
              </a:lnSpc>
              <a:spcBef>
                <a:spcPts val="90"/>
              </a:spcBef>
            </a:pPr>
            <a:r>
              <a:rPr dirty="0" spc="-420">
                <a:solidFill>
                  <a:srgbClr val="000000"/>
                </a:solidFill>
              </a:rPr>
              <a:t>16.</a:t>
            </a:r>
            <a:r>
              <a:rPr dirty="0" spc="-660">
                <a:solidFill>
                  <a:srgbClr val="000000"/>
                </a:solidFill>
              </a:rPr>
              <a:t> </a:t>
            </a:r>
            <a:r>
              <a:rPr dirty="0" spc="-140">
                <a:solidFill>
                  <a:srgbClr val="000000"/>
                </a:solidFill>
              </a:rPr>
              <a:t>LIST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65">
                <a:solidFill>
                  <a:srgbClr val="000000"/>
                </a:solidFill>
              </a:rPr>
              <a:t>CONSUMER_IDS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COUNT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55">
                <a:solidFill>
                  <a:srgbClr val="000000"/>
                </a:solidFill>
              </a:rPr>
              <a:t>RESTAURANTS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25">
                <a:solidFill>
                  <a:srgbClr val="000000"/>
                </a:solidFill>
              </a:rPr>
              <a:t>THEY'VE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60">
                <a:solidFill>
                  <a:srgbClr val="000000"/>
                </a:solidFill>
              </a:rPr>
              <a:t>RATED,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BUT </a:t>
            </a:r>
            <a:r>
              <a:rPr dirty="0" spc="-120">
                <a:solidFill>
                  <a:srgbClr val="000000"/>
                </a:solidFill>
              </a:rPr>
              <a:t>ONLY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FOR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CONSUMERS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105">
                <a:solidFill>
                  <a:srgbClr val="000000"/>
                </a:solidFill>
              </a:rPr>
              <a:t>WHO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ARE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-130">
                <a:solidFill>
                  <a:srgbClr val="000000"/>
                </a:solidFill>
              </a:rPr>
              <a:t>'STUDENTS'.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114">
                <a:solidFill>
                  <a:srgbClr val="000000"/>
                </a:solidFill>
              </a:rPr>
              <a:t>SHOW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-120">
                <a:solidFill>
                  <a:srgbClr val="000000"/>
                </a:solidFill>
              </a:rPr>
              <a:t>ONLY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STUDENTS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105">
                <a:solidFill>
                  <a:srgbClr val="000000"/>
                </a:solidFill>
              </a:rPr>
              <a:t>WHO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HAVE </a:t>
            </a:r>
            <a:r>
              <a:rPr dirty="0" spc="-120">
                <a:solidFill>
                  <a:srgbClr val="000000"/>
                </a:solidFill>
              </a:rPr>
              <a:t>RATED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MORE</a:t>
            </a:r>
            <a:r>
              <a:rPr dirty="0" spc="-155">
                <a:solidFill>
                  <a:srgbClr val="000000"/>
                </a:solidFill>
              </a:rPr>
              <a:t> </a:t>
            </a:r>
            <a:r>
              <a:rPr dirty="0" spc="-135">
                <a:solidFill>
                  <a:srgbClr val="000000"/>
                </a:solidFill>
              </a:rPr>
              <a:t>THAN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60">
                <a:solidFill>
                  <a:srgbClr val="000000"/>
                </a:solidFill>
              </a:rPr>
              <a:t>2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RESTAURANTS.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6441830"/>
            <a:ext cx="2591435" cy="3845560"/>
          </a:xfrm>
          <a:custGeom>
            <a:avLst/>
            <a:gdLst/>
            <a:ahLst/>
            <a:cxnLst/>
            <a:rect l="l" t="t" r="r" b="b"/>
            <a:pathLst>
              <a:path w="2591435" h="3845559">
                <a:moveTo>
                  <a:pt x="1175408" y="10645"/>
                </a:moveTo>
                <a:lnTo>
                  <a:pt x="1219592" y="17321"/>
                </a:lnTo>
                <a:lnTo>
                  <a:pt x="1264312" y="25959"/>
                </a:lnTo>
                <a:lnTo>
                  <a:pt x="1309567" y="36559"/>
                </a:lnTo>
                <a:lnTo>
                  <a:pt x="1355358" y="49122"/>
                </a:lnTo>
                <a:lnTo>
                  <a:pt x="1401684" y="63648"/>
                </a:lnTo>
                <a:lnTo>
                  <a:pt x="1448546" y="80136"/>
                </a:lnTo>
                <a:lnTo>
                  <a:pt x="1495943" y="98587"/>
                </a:lnTo>
                <a:lnTo>
                  <a:pt x="1543876" y="119000"/>
                </a:lnTo>
                <a:lnTo>
                  <a:pt x="1592344" y="141376"/>
                </a:lnTo>
                <a:lnTo>
                  <a:pt x="1641348" y="165714"/>
                </a:lnTo>
                <a:lnTo>
                  <a:pt x="1690887" y="192015"/>
                </a:lnTo>
                <a:lnTo>
                  <a:pt x="1740962" y="220279"/>
                </a:lnTo>
                <a:lnTo>
                  <a:pt x="1789486" y="250892"/>
                </a:lnTo>
                <a:lnTo>
                  <a:pt x="1836568" y="281756"/>
                </a:lnTo>
                <a:lnTo>
                  <a:pt x="1882207" y="312873"/>
                </a:lnTo>
                <a:lnTo>
                  <a:pt x="1926404" y="344242"/>
                </a:lnTo>
                <a:lnTo>
                  <a:pt x="1969159" y="375863"/>
                </a:lnTo>
                <a:lnTo>
                  <a:pt x="2010472" y="407735"/>
                </a:lnTo>
                <a:lnTo>
                  <a:pt x="2050342" y="439860"/>
                </a:lnTo>
                <a:lnTo>
                  <a:pt x="2088770" y="472237"/>
                </a:lnTo>
                <a:lnTo>
                  <a:pt x="2125755" y="504866"/>
                </a:lnTo>
                <a:lnTo>
                  <a:pt x="2161299" y="537747"/>
                </a:lnTo>
                <a:lnTo>
                  <a:pt x="2195400" y="570880"/>
                </a:lnTo>
                <a:lnTo>
                  <a:pt x="2228059" y="604265"/>
                </a:lnTo>
                <a:lnTo>
                  <a:pt x="2259275" y="637902"/>
                </a:lnTo>
                <a:lnTo>
                  <a:pt x="2289049" y="671791"/>
                </a:lnTo>
                <a:lnTo>
                  <a:pt x="2317381" y="705932"/>
                </a:lnTo>
                <a:lnTo>
                  <a:pt x="2344271" y="740325"/>
                </a:lnTo>
                <a:lnTo>
                  <a:pt x="2369718" y="774970"/>
                </a:lnTo>
                <a:lnTo>
                  <a:pt x="2393724" y="809868"/>
                </a:lnTo>
                <a:lnTo>
                  <a:pt x="2418243" y="847785"/>
                </a:lnTo>
                <a:lnTo>
                  <a:pt x="2440041" y="887394"/>
                </a:lnTo>
                <a:lnTo>
                  <a:pt x="2459118" y="928694"/>
                </a:lnTo>
                <a:lnTo>
                  <a:pt x="2475473" y="971686"/>
                </a:lnTo>
                <a:lnTo>
                  <a:pt x="2489106" y="1016369"/>
                </a:lnTo>
                <a:lnTo>
                  <a:pt x="2500018" y="1062743"/>
                </a:lnTo>
                <a:lnTo>
                  <a:pt x="2508209" y="1110808"/>
                </a:lnTo>
                <a:lnTo>
                  <a:pt x="2513678" y="1160565"/>
                </a:lnTo>
                <a:lnTo>
                  <a:pt x="2516426" y="1212013"/>
                </a:lnTo>
                <a:lnTo>
                  <a:pt x="2516452" y="1265152"/>
                </a:lnTo>
                <a:lnTo>
                  <a:pt x="2517213" y="1281765"/>
                </a:lnTo>
                <a:lnTo>
                  <a:pt x="2514221" y="1334148"/>
                </a:lnTo>
                <a:lnTo>
                  <a:pt x="2505210" y="1412078"/>
                </a:lnTo>
                <a:lnTo>
                  <a:pt x="2498448" y="1460622"/>
                </a:lnTo>
                <a:lnTo>
                  <a:pt x="2490181" y="1515553"/>
                </a:lnTo>
                <a:lnTo>
                  <a:pt x="2480410" y="1576870"/>
                </a:lnTo>
                <a:lnTo>
                  <a:pt x="2469133" y="1644574"/>
                </a:lnTo>
                <a:lnTo>
                  <a:pt x="2456353" y="1718664"/>
                </a:lnTo>
                <a:lnTo>
                  <a:pt x="2442067" y="1799140"/>
                </a:lnTo>
                <a:lnTo>
                  <a:pt x="2426277" y="1886003"/>
                </a:lnTo>
                <a:lnTo>
                  <a:pt x="2402104" y="2241978"/>
                </a:lnTo>
                <a:lnTo>
                  <a:pt x="2404093" y="2281055"/>
                </a:lnTo>
                <a:lnTo>
                  <a:pt x="2403395" y="2293677"/>
                </a:lnTo>
                <a:lnTo>
                  <a:pt x="2403570" y="2310216"/>
                </a:lnTo>
                <a:lnTo>
                  <a:pt x="2406538" y="2355043"/>
                </a:lnTo>
                <a:lnTo>
                  <a:pt x="2412996" y="2415535"/>
                </a:lnTo>
                <a:lnTo>
                  <a:pt x="2422944" y="2491692"/>
                </a:lnTo>
                <a:lnTo>
                  <a:pt x="2429227" y="2535645"/>
                </a:lnTo>
                <a:lnTo>
                  <a:pt x="2436383" y="2583515"/>
                </a:lnTo>
                <a:lnTo>
                  <a:pt x="2444411" y="2635301"/>
                </a:lnTo>
                <a:lnTo>
                  <a:pt x="2453312" y="2691003"/>
                </a:lnTo>
                <a:lnTo>
                  <a:pt x="2463086" y="2750621"/>
                </a:lnTo>
                <a:lnTo>
                  <a:pt x="2473731" y="2814156"/>
                </a:lnTo>
                <a:lnTo>
                  <a:pt x="2485250" y="2881607"/>
                </a:lnTo>
                <a:lnTo>
                  <a:pt x="2497641" y="2952974"/>
                </a:lnTo>
                <a:lnTo>
                  <a:pt x="2510905" y="3028258"/>
                </a:lnTo>
                <a:lnTo>
                  <a:pt x="2525041" y="3107458"/>
                </a:lnTo>
                <a:lnTo>
                  <a:pt x="2540050" y="3190575"/>
                </a:lnTo>
                <a:lnTo>
                  <a:pt x="2555931" y="3277607"/>
                </a:lnTo>
                <a:lnTo>
                  <a:pt x="2562781" y="3325507"/>
                </a:lnTo>
                <a:lnTo>
                  <a:pt x="2568835" y="3373413"/>
                </a:lnTo>
                <a:lnTo>
                  <a:pt x="2574092" y="3421324"/>
                </a:lnTo>
                <a:lnTo>
                  <a:pt x="2578552" y="3469241"/>
                </a:lnTo>
                <a:lnTo>
                  <a:pt x="2582217" y="3517164"/>
                </a:lnTo>
                <a:lnTo>
                  <a:pt x="2585084" y="3565093"/>
                </a:lnTo>
                <a:lnTo>
                  <a:pt x="2587155" y="3613027"/>
                </a:lnTo>
                <a:lnTo>
                  <a:pt x="2590363" y="3661593"/>
                </a:lnTo>
                <a:lnTo>
                  <a:pt x="2591340" y="3710264"/>
                </a:lnTo>
                <a:lnTo>
                  <a:pt x="2590087" y="3759039"/>
                </a:lnTo>
                <a:lnTo>
                  <a:pt x="2586603" y="3807920"/>
                </a:lnTo>
                <a:lnTo>
                  <a:pt x="0" y="3845169"/>
                </a:lnTo>
                <a:lnTo>
                  <a:pt x="0" y="297897"/>
                </a:lnTo>
                <a:lnTo>
                  <a:pt x="151014" y="246240"/>
                </a:lnTo>
                <a:lnTo>
                  <a:pt x="441086" y="142097"/>
                </a:lnTo>
                <a:lnTo>
                  <a:pt x="607909" y="80335"/>
                </a:lnTo>
                <a:lnTo>
                  <a:pt x="685565" y="60620"/>
                </a:lnTo>
                <a:lnTo>
                  <a:pt x="755978" y="43668"/>
                </a:lnTo>
                <a:lnTo>
                  <a:pt x="819148" y="29480"/>
                </a:lnTo>
                <a:lnTo>
                  <a:pt x="875075" y="18057"/>
                </a:lnTo>
                <a:lnTo>
                  <a:pt x="923760" y="9397"/>
                </a:lnTo>
                <a:lnTo>
                  <a:pt x="964947" y="3537"/>
                </a:lnTo>
                <a:lnTo>
                  <a:pt x="1026356" y="0"/>
                </a:lnTo>
                <a:lnTo>
                  <a:pt x="1046068" y="2395"/>
                </a:lnTo>
                <a:lnTo>
                  <a:pt x="1088646" y="3182"/>
                </a:lnTo>
                <a:lnTo>
                  <a:pt x="1131759" y="5933"/>
                </a:lnTo>
                <a:lnTo>
                  <a:pt x="1175408" y="10645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0791" y="3483524"/>
            <a:ext cx="9915524" cy="17144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7857" y="5773258"/>
            <a:ext cx="9239248" cy="41147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46045" y="4982226"/>
            <a:ext cx="2733674" cy="27336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1156" y="703393"/>
            <a:ext cx="16701769" cy="21971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473075" marR="5080" indent="-461009">
              <a:lnSpc>
                <a:spcPct val="116799"/>
              </a:lnSpc>
              <a:spcBef>
                <a:spcPts val="90"/>
              </a:spcBef>
              <a:tabLst>
                <a:tab pos="6876415" algn="l"/>
              </a:tabLst>
            </a:pPr>
            <a:r>
              <a:rPr dirty="0" spc="-509">
                <a:solidFill>
                  <a:srgbClr val="000000"/>
                </a:solidFill>
              </a:rPr>
              <a:t>17.</a:t>
            </a:r>
            <a:r>
              <a:rPr dirty="0" spc="-640">
                <a:solidFill>
                  <a:srgbClr val="000000"/>
                </a:solidFill>
              </a:rPr>
              <a:t> </a:t>
            </a:r>
            <a:r>
              <a:rPr dirty="0" spc="150">
                <a:solidFill>
                  <a:srgbClr val="000000"/>
                </a:solidFill>
              </a:rPr>
              <a:t>WE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WANT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-120">
                <a:solidFill>
                  <a:srgbClr val="000000"/>
                </a:solidFill>
              </a:rPr>
              <a:t>TO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-35">
                <a:solidFill>
                  <a:srgbClr val="000000"/>
                </a:solidFill>
              </a:rPr>
              <a:t>CATEGORIZE</a:t>
            </a:r>
            <a:r>
              <a:rPr dirty="0" spc="-9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CONSUMERS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BY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AN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'ENGAGEMENT_SCORE'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55">
                <a:solidFill>
                  <a:srgbClr val="000000"/>
                </a:solidFill>
              </a:rPr>
              <a:t>WHICH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IS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THEIR </a:t>
            </a:r>
            <a:r>
              <a:rPr dirty="0">
                <a:solidFill>
                  <a:srgbClr val="000000"/>
                </a:solidFill>
              </a:rPr>
              <a:t>AGE</a:t>
            </a:r>
            <a:r>
              <a:rPr dirty="0" spc="-114">
                <a:solidFill>
                  <a:srgbClr val="000000"/>
                </a:solidFill>
              </a:rPr>
              <a:t> </a:t>
            </a:r>
            <a:r>
              <a:rPr dirty="0" spc="-95">
                <a:solidFill>
                  <a:srgbClr val="000000"/>
                </a:solidFill>
              </a:rPr>
              <a:t>DIVIDED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BY</a:t>
            </a:r>
            <a:r>
              <a:rPr dirty="0" spc="-114">
                <a:solidFill>
                  <a:srgbClr val="000000"/>
                </a:solidFill>
              </a:rPr>
              <a:t> </a:t>
            </a:r>
            <a:r>
              <a:rPr dirty="0" spc="-475">
                <a:solidFill>
                  <a:srgbClr val="000000"/>
                </a:solidFill>
              </a:rPr>
              <a:t>10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(INTEGER</a:t>
            </a:r>
            <a:r>
              <a:rPr dirty="0" spc="-114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DIVISION).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-140">
                <a:solidFill>
                  <a:srgbClr val="000000"/>
                </a:solidFill>
              </a:rPr>
              <a:t>LIST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114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CONSUMER_ID,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-65">
                <a:solidFill>
                  <a:srgbClr val="000000"/>
                </a:solidFill>
              </a:rPr>
              <a:t>AGE,</a:t>
            </a:r>
            <a:r>
              <a:rPr dirty="0" spc="-114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THIS </a:t>
            </a:r>
            <a:r>
              <a:rPr dirty="0" spc="-65">
                <a:solidFill>
                  <a:srgbClr val="000000"/>
                </a:solidFill>
              </a:rPr>
              <a:t>CALCULATED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ENGAGEMENT_SCORE,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BUT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-120">
                <a:solidFill>
                  <a:srgbClr val="000000"/>
                </a:solidFill>
              </a:rPr>
              <a:t>ONLY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FOR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CONSUMERS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 spc="55">
                <a:solidFill>
                  <a:srgbClr val="000000"/>
                </a:solidFill>
              </a:rPr>
              <a:t>WHOSE </a:t>
            </a:r>
            <a:r>
              <a:rPr dirty="0">
                <a:solidFill>
                  <a:srgbClr val="000000"/>
                </a:solidFill>
              </a:rPr>
              <a:t>ENGAGEMENT_SCORE</a:t>
            </a:r>
            <a:r>
              <a:rPr dirty="0" spc="18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WOULD</a:t>
            </a:r>
            <a:r>
              <a:rPr dirty="0" spc="18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BE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85">
                <a:solidFill>
                  <a:srgbClr val="000000"/>
                </a:solidFill>
              </a:rPr>
              <a:t>EXACTLY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60">
                <a:solidFill>
                  <a:srgbClr val="000000"/>
                </a:solidFill>
              </a:rPr>
              <a:t>2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105">
                <a:solidFill>
                  <a:srgbClr val="000000"/>
                </a:solidFill>
              </a:rPr>
              <a:t>WHO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USE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'PUBLIC'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65">
                <a:solidFill>
                  <a:srgbClr val="000000"/>
                </a:solidFill>
              </a:rPr>
              <a:t>TRANSPORTATION.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6441830"/>
            <a:ext cx="2591435" cy="3845560"/>
          </a:xfrm>
          <a:custGeom>
            <a:avLst/>
            <a:gdLst/>
            <a:ahLst/>
            <a:cxnLst/>
            <a:rect l="l" t="t" r="r" b="b"/>
            <a:pathLst>
              <a:path w="2591435" h="3845559">
                <a:moveTo>
                  <a:pt x="1175408" y="10645"/>
                </a:moveTo>
                <a:lnTo>
                  <a:pt x="1219592" y="17321"/>
                </a:lnTo>
                <a:lnTo>
                  <a:pt x="1264312" y="25959"/>
                </a:lnTo>
                <a:lnTo>
                  <a:pt x="1309567" y="36559"/>
                </a:lnTo>
                <a:lnTo>
                  <a:pt x="1355358" y="49122"/>
                </a:lnTo>
                <a:lnTo>
                  <a:pt x="1401684" y="63648"/>
                </a:lnTo>
                <a:lnTo>
                  <a:pt x="1448546" y="80136"/>
                </a:lnTo>
                <a:lnTo>
                  <a:pt x="1495943" y="98587"/>
                </a:lnTo>
                <a:lnTo>
                  <a:pt x="1543876" y="119000"/>
                </a:lnTo>
                <a:lnTo>
                  <a:pt x="1592344" y="141376"/>
                </a:lnTo>
                <a:lnTo>
                  <a:pt x="1641348" y="165714"/>
                </a:lnTo>
                <a:lnTo>
                  <a:pt x="1690887" y="192015"/>
                </a:lnTo>
                <a:lnTo>
                  <a:pt x="1740962" y="220279"/>
                </a:lnTo>
                <a:lnTo>
                  <a:pt x="1789486" y="250892"/>
                </a:lnTo>
                <a:lnTo>
                  <a:pt x="1836568" y="281756"/>
                </a:lnTo>
                <a:lnTo>
                  <a:pt x="1882207" y="312873"/>
                </a:lnTo>
                <a:lnTo>
                  <a:pt x="1926404" y="344242"/>
                </a:lnTo>
                <a:lnTo>
                  <a:pt x="1969159" y="375863"/>
                </a:lnTo>
                <a:lnTo>
                  <a:pt x="2010472" y="407735"/>
                </a:lnTo>
                <a:lnTo>
                  <a:pt x="2050342" y="439860"/>
                </a:lnTo>
                <a:lnTo>
                  <a:pt x="2088770" y="472237"/>
                </a:lnTo>
                <a:lnTo>
                  <a:pt x="2125755" y="504866"/>
                </a:lnTo>
                <a:lnTo>
                  <a:pt x="2161299" y="537747"/>
                </a:lnTo>
                <a:lnTo>
                  <a:pt x="2195400" y="570880"/>
                </a:lnTo>
                <a:lnTo>
                  <a:pt x="2228059" y="604265"/>
                </a:lnTo>
                <a:lnTo>
                  <a:pt x="2259275" y="637902"/>
                </a:lnTo>
                <a:lnTo>
                  <a:pt x="2289049" y="671791"/>
                </a:lnTo>
                <a:lnTo>
                  <a:pt x="2317381" y="705932"/>
                </a:lnTo>
                <a:lnTo>
                  <a:pt x="2344271" y="740325"/>
                </a:lnTo>
                <a:lnTo>
                  <a:pt x="2369718" y="774970"/>
                </a:lnTo>
                <a:lnTo>
                  <a:pt x="2393724" y="809868"/>
                </a:lnTo>
                <a:lnTo>
                  <a:pt x="2418243" y="847785"/>
                </a:lnTo>
                <a:lnTo>
                  <a:pt x="2440041" y="887394"/>
                </a:lnTo>
                <a:lnTo>
                  <a:pt x="2459118" y="928694"/>
                </a:lnTo>
                <a:lnTo>
                  <a:pt x="2475473" y="971686"/>
                </a:lnTo>
                <a:lnTo>
                  <a:pt x="2489106" y="1016369"/>
                </a:lnTo>
                <a:lnTo>
                  <a:pt x="2500018" y="1062743"/>
                </a:lnTo>
                <a:lnTo>
                  <a:pt x="2508209" y="1110808"/>
                </a:lnTo>
                <a:lnTo>
                  <a:pt x="2513678" y="1160565"/>
                </a:lnTo>
                <a:lnTo>
                  <a:pt x="2516426" y="1212013"/>
                </a:lnTo>
                <a:lnTo>
                  <a:pt x="2516452" y="1265152"/>
                </a:lnTo>
                <a:lnTo>
                  <a:pt x="2517213" y="1281765"/>
                </a:lnTo>
                <a:lnTo>
                  <a:pt x="2514221" y="1334148"/>
                </a:lnTo>
                <a:lnTo>
                  <a:pt x="2505210" y="1412078"/>
                </a:lnTo>
                <a:lnTo>
                  <a:pt x="2498448" y="1460622"/>
                </a:lnTo>
                <a:lnTo>
                  <a:pt x="2490181" y="1515553"/>
                </a:lnTo>
                <a:lnTo>
                  <a:pt x="2480410" y="1576870"/>
                </a:lnTo>
                <a:lnTo>
                  <a:pt x="2469133" y="1644574"/>
                </a:lnTo>
                <a:lnTo>
                  <a:pt x="2456353" y="1718664"/>
                </a:lnTo>
                <a:lnTo>
                  <a:pt x="2442067" y="1799140"/>
                </a:lnTo>
                <a:lnTo>
                  <a:pt x="2426277" y="1886003"/>
                </a:lnTo>
                <a:lnTo>
                  <a:pt x="2402104" y="2241978"/>
                </a:lnTo>
                <a:lnTo>
                  <a:pt x="2404093" y="2281055"/>
                </a:lnTo>
                <a:lnTo>
                  <a:pt x="2403395" y="2293677"/>
                </a:lnTo>
                <a:lnTo>
                  <a:pt x="2403570" y="2310216"/>
                </a:lnTo>
                <a:lnTo>
                  <a:pt x="2406538" y="2355043"/>
                </a:lnTo>
                <a:lnTo>
                  <a:pt x="2412996" y="2415535"/>
                </a:lnTo>
                <a:lnTo>
                  <a:pt x="2422944" y="2491692"/>
                </a:lnTo>
                <a:lnTo>
                  <a:pt x="2429227" y="2535645"/>
                </a:lnTo>
                <a:lnTo>
                  <a:pt x="2436383" y="2583515"/>
                </a:lnTo>
                <a:lnTo>
                  <a:pt x="2444411" y="2635301"/>
                </a:lnTo>
                <a:lnTo>
                  <a:pt x="2453312" y="2691003"/>
                </a:lnTo>
                <a:lnTo>
                  <a:pt x="2463086" y="2750621"/>
                </a:lnTo>
                <a:lnTo>
                  <a:pt x="2473731" y="2814156"/>
                </a:lnTo>
                <a:lnTo>
                  <a:pt x="2485250" y="2881607"/>
                </a:lnTo>
                <a:lnTo>
                  <a:pt x="2497641" y="2952974"/>
                </a:lnTo>
                <a:lnTo>
                  <a:pt x="2510905" y="3028258"/>
                </a:lnTo>
                <a:lnTo>
                  <a:pt x="2525041" y="3107458"/>
                </a:lnTo>
                <a:lnTo>
                  <a:pt x="2540050" y="3190575"/>
                </a:lnTo>
                <a:lnTo>
                  <a:pt x="2555931" y="3277607"/>
                </a:lnTo>
                <a:lnTo>
                  <a:pt x="2562781" y="3325507"/>
                </a:lnTo>
                <a:lnTo>
                  <a:pt x="2568835" y="3373413"/>
                </a:lnTo>
                <a:lnTo>
                  <a:pt x="2574092" y="3421324"/>
                </a:lnTo>
                <a:lnTo>
                  <a:pt x="2578552" y="3469241"/>
                </a:lnTo>
                <a:lnTo>
                  <a:pt x="2582217" y="3517164"/>
                </a:lnTo>
                <a:lnTo>
                  <a:pt x="2585084" y="3565093"/>
                </a:lnTo>
                <a:lnTo>
                  <a:pt x="2587155" y="3613027"/>
                </a:lnTo>
                <a:lnTo>
                  <a:pt x="2590363" y="3661593"/>
                </a:lnTo>
                <a:lnTo>
                  <a:pt x="2591340" y="3710264"/>
                </a:lnTo>
                <a:lnTo>
                  <a:pt x="2590087" y="3759039"/>
                </a:lnTo>
                <a:lnTo>
                  <a:pt x="2586603" y="3807920"/>
                </a:lnTo>
                <a:lnTo>
                  <a:pt x="0" y="3845169"/>
                </a:lnTo>
                <a:lnTo>
                  <a:pt x="0" y="297897"/>
                </a:lnTo>
                <a:lnTo>
                  <a:pt x="151014" y="246240"/>
                </a:lnTo>
                <a:lnTo>
                  <a:pt x="441086" y="142097"/>
                </a:lnTo>
                <a:lnTo>
                  <a:pt x="607909" y="80335"/>
                </a:lnTo>
                <a:lnTo>
                  <a:pt x="685565" y="60620"/>
                </a:lnTo>
                <a:lnTo>
                  <a:pt x="755978" y="43668"/>
                </a:lnTo>
                <a:lnTo>
                  <a:pt x="819148" y="29480"/>
                </a:lnTo>
                <a:lnTo>
                  <a:pt x="875075" y="18057"/>
                </a:lnTo>
                <a:lnTo>
                  <a:pt x="923760" y="9397"/>
                </a:lnTo>
                <a:lnTo>
                  <a:pt x="964947" y="3537"/>
                </a:lnTo>
                <a:lnTo>
                  <a:pt x="1026356" y="0"/>
                </a:lnTo>
                <a:lnTo>
                  <a:pt x="1046068" y="2395"/>
                </a:lnTo>
                <a:lnTo>
                  <a:pt x="1088646" y="3182"/>
                </a:lnTo>
                <a:lnTo>
                  <a:pt x="1131759" y="5933"/>
                </a:lnTo>
                <a:lnTo>
                  <a:pt x="1175408" y="10645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760775"/>
            <a:ext cx="9658349" cy="36099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087" y="6504747"/>
            <a:ext cx="7912912" cy="37814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7902" y="7369050"/>
            <a:ext cx="2600324" cy="26003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95754" y="3300478"/>
            <a:ext cx="2466974" cy="24669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8865" y="417593"/>
            <a:ext cx="15398750" cy="21971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506730" marR="5080" indent="-494665">
              <a:lnSpc>
                <a:spcPct val="116799"/>
              </a:lnSpc>
              <a:spcBef>
                <a:spcPts val="90"/>
              </a:spcBef>
            </a:pPr>
            <a:r>
              <a:rPr dirty="0" spc="-420">
                <a:solidFill>
                  <a:srgbClr val="000000"/>
                </a:solidFill>
              </a:rPr>
              <a:t>18.</a:t>
            </a:r>
            <a:r>
              <a:rPr dirty="0" spc="-66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FOR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EACH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05">
                <a:solidFill>
                  <a:srgbClr val="000000"/>
                </a:solidFill>
              </a:rPr>
              <a:t>RESTAURANT,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60">
                <a:solidFill>
                  <a:srgbClr val="000000"/>
                </a:solidFill>
              </a:rPr>
              <a:t>CALCULATE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80">
                <a:solidFill>
                  <a:srgbClr val="000000"/>
                </a:solidFill>
              </a:rPr>
              <a:t>ITS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AVERAGE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OVERALL_RATING.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195">
                <a:solidFill>
                  <a:srgbClr val="000000"/>
                </a:solidFill>
              </a:rPr>
              <a:t>THEN,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LIST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85">
                <a:solidFill>
                  <a:srgbClr val="000000"/>
                </a:solidFill>
              </a:rPr>
              <a:t>RESTAURANT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114">
                <a:solidFill>
                  <a:srgbClr val="000000"/>
                </a:solidFill>
              </a:rPr>
              <a:t>NAME,</a:t>
            </a:r>
            <a:r>
              <a:rPr dirty="0" spc="-135">
                <a:solidFill>
                  <a:srgbClr val="000000"/>
                </a:solidFill>
              </a:rPr>
              <a:t> CITY,</a:t>
            </a:r>
            <a:r>
              <a:rPr dirty="0" spc="-13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80">
                <a:solidFill>
                  <a:srgbClr val="000000"/>
                </a:solidFill>
              </a:rPr>
              <a:t>ITS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65">
                <a:solidFill>
                  <a:srgbClr val="000000"/>
                </a:solidFill>
              </a:rPr>
              <a:t>CALCULATED</a:t>
            </a:r>
            <a:r>
              <a:rPr dirty="0" spc="-13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AVERAGE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OVERALL_RATING, </a:t>
            </a:r>
            <a:r>
              <a:rPr dirty="0" spc="-45">
                <a:solidFill>
                  <a:srgbClr val="000000"/>
                </a:solidFill>
              </a:rPr>
              <a:t>BUT</a:t>
            </a:r>
            <a:r>
              <a:rPr dirty="0" spc="-185">
                <a:solidFill>
                  <a:srgbClr val="000000"/>
                </a:solidFill>
              </a:rPr>
              <a:t> </a:t>
            </a:r>
            <a:r>
              <a:rPr dirty="0" spc="-120">
                <a:solidFill>
                  <a:srgbClr val="000000"/>
                </a:solidFill>
              </a:rPr>
              <a:t>ONLY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FOR</a:t>
            </a:r>
            <a:r>
              <a:rPr dirty="0" spc="-155">
                <a:solidFill>
                  <a:srgbClr val="000000"/>
                </a:solidFill>
              </a:rPr>
              <a:t> </a:t>
            </a:r>
            <a:r>
              <a:rPr dirty="0" spc="-55">
                <a:solidFill>
                  <a:srgbClr val="000000"/>
                </a:solidFill>
              </a:rPr>
              <a:t>RESTAURANTS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75">
                <a:solidFill>
                  <a:srgbClr val="000000"/>
                </a:solidFill>
              </a:rPr>
              <a:t>LOCATED</a:t>
            </a:r>
            <a:r>
              <a:rPr dirty="0" spc="-155">
                <a:solidFill>
                  <a:srgbClr val="000000"/>
                </a:solidFill>
              </a:rPr>
              <a:t> </a:t>
            </a:r>
            <a:r>
              <a:rPr dirty="0" spc="-114">
                <a:solidFill>
                  <a:srgbClr val="000000"/>
                </a:solidFill>
              </a:rPr>
              <a:t>IN</a:t>
            </a:r>
            <a:r>
              <a:rPr dirty="0" spc="-14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'CUERNAVACA'</a:t>
            </a:r>
            <a:r>
              <a:rPr dirty="0" spc="-16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55">
                <a:solidFill>
                  <a:srgbClr val="000000"/>
                </a:solidFill>
              </a:rPr>
              <a:t> </a:t>
            </a:r>
            <a:r>
              <a:rPr dirty="0" spc="65">
                <a:solidFill>
                  <a:srgbClr val="000000"/>
                </a:solidFill>
              </a:rPr>
              <a:t>WHOSE </a:t>
            </a:r>
            <a:r>
              <a:rPr dirty="0" spc="-65">
                <a:solidFill>
                  <a:srgbClr val="000000"/>
                </a:solidFill>
              </a:rPr>
              <a:t>CALCULATED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AVERAGE</a:t>
            </a:r>
            <a:r>
              <a:rPr dirty="0" spc="-13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OVERALL_RATING</a:t>
            </a:r>
            <a:r>
              <a:rPr dirty="0" spc="-13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IS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60">
                <a:solidFill>
                  <a:srgbClr val="000000"/>
                </a:solidFill>
              </a:rPr>
              <a:t>GREATER</a:t>
            </a:r>
            <a:r>
              <a:rPr dirty="0" spc="-130">
                <a:solidFill>
                  <a:srgbClr val="000000"/>
                </a:solidFill>
              </a:rPr>
              <a:t> </a:t>
            </a:r>
            <a:r>
              <a:rPr dirty="0" spc="-135">
                <a:solidFill>
                  <a:srgbClr val="000000"/>
                </a:solidFill>
              </a:rPr>
              <a:t>THAN</a:t>
            </a:r>
            <a:r>
              <a:rPr dirty="0" spc="-130">
                <a:solidFill>
                  <a:srgbClr val="000000"/>
                </a:solidFill>
              </a:rPr>
              <a:t> </a:t>
            </a:r>
            <a:r>
              <a:rPr dirty="0" spc="-420">
                <a:solidFill>
                  <a:srgbClr val="000000"/>
                </a:solidFill>
              </a:rPr>
              <a:t>1.0.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6441830"/>
            <a:ext cx="2591435" cy="3845560"/>
          </a:xfrm>
          <a:custGeom>
            <a:avLst/>
            <a:gdLst/>
            <a:ahLst/>
            <a:cxnLst/>
            <a:rect l="l" t="t" r="r" b="b"/>
            <a:pathLst>
              <a:path w="2591435" h="3845559">
                <a:moveTo>
                  <a:pt x="1175408" y="10645"/>
                </a:moveTo>
                <a:lnTo>
                  <a:pt x="1219592" y="17321"/>
                </a:lnTo>
                <a:lnTo>
                  <a:pt x="1264312" y="25959"/>
                </a:lnTo>
                <a:lnTo>
                  <a:pt x="1309567" y="36559"/>
                </a:lnTo>
                <a:lnTo>
                  <a:pt x="1355358" y="49122"/>
                </a:lnTo>
                <a:lnTo>
                  <a:pt x="1401684" y="63648"/>
                </a:lnTo>
                <a:lnTo>
                  <a:pt x="1448546" y="80136"/>
                </a:lnTo>
                <a:lnTo>
                  <a:pt x="1495943" y="98587"/>
                </a:lnTo>
                <a:lnTo>
                  <a:pt x="1543876" y="119000"/>
                </a:lnTo>
                <a:lnTo>
                  <a:pt x="1592344" y="141376"/>
                </a:lnTo>
                <a:lnTo>
                  <a:pt x="1641348" y="165714"/>
                </a:lnTo>
                <a:lnTo>
                  <a:pt x="1690887" y="192015"/>
                </a:lnTo>
                <a:lnTo>
                  <a:pt x="1740962" y="220279"/>
                </a:lnTo>
                <a:lnTo>
                  <a:pt x="1789486" y="250892"/>
                </a:lnTo>
                <a:lnTo>
                  <a:pt x="1836568" y="281756"/>
                </a:lnTo>
                <a:lnTo>
                  <a:pt x="1882207" y="312873"/>
                </a:lnTo>
                <a:lnTo>
                  <a:pt x="1926404" y="344242"/>
                </a:lnTo>
                <a:lnTo>
                  <a:pt x="1969159" y="375863"/>
                </a:lnTo>
                <a:lnTo>
                  <a:pt x="2010472" y="407735"/>
                </a:lnTo>
                <a:lnTo>
                  <a:pt x="2050342" y="439860"/>
                </a:lnTo>
                <a:lnTo>
                  <a:pt x="2088770" y="472237"/>
                </a:lnTo>
                <a:lnTo>
                  <a:pt x="2125755" y="504866"/>
                </a:lnTo>
                <a:lnTo>
                  <a:pt x="2161299" y="537747"/>
                </a:lnTo>
                <a:lnTo>
                  <a:pt x="2195400" y="570880"/>
                </a:lnTo>
                <a:lnTo>
                  <a:pt x="2228059" y="604265"/>
                </a:lnTo>
                <a:lnTo>
                  <a:pt x="2259275" y="637902"/>
                </a:lnTo>
                <a:lnTo>
                  <a:pt x="2289049" y="671791"/>
                </a:lnTo>
                <a:lnTo>
                  <a:pt x="2317381" y="705932"/>
                </a:lnTo>
                <a:lnTo>
                  <a:pt x="2344271" y="740325"/>
                </a:lnTo>
                <a:lnTo>
                  <a:pt x="2369718" y="774970"/>
                </a:lnTo>
                <a:lnTo>
                  <a:pt x="2393724" y="809868"/>
                </a:lnTo>
                <a:lnTo>
                  <a:pt x="2418243" y="847785"/>
                </a:lnTo>
                <a:lnTo>
                  <a:pt x="2440041" y="887394"/>
                </a:lnTo>
                <a:lnTo>
                  <a:pt x="2459118" y="928694"/>
                </a:lnTo>
                <a:lnTo>
                  <a:pt x="2475473" y="971686"/>
                </a:lnTo>
                <a:lnTo>
                  <a:pt x="2489106" y="1016369"/>
                </a:lnTo>
                <a:lnTo>
                  <a:pt x="2500018" y="1062743"/>
                </a:lnTo>
                <a:lnTo>
                  <a:pt x="2508209" y="1110808"/>
                </a:lnTo>
                <a:lnTo>
                  <a:pt x="2513678" y="1160565"/>
                </a:lnTo>
                <a:lnTo>
                  <a:pt x="2516426" y="1212013"/>
                </a:lnTo>
                <a:lnTo>
                  <a:pt x="2516452" y="1265152"/>
                </a:lnTo>
                <a:lnTo>
                  <a:pt x="2517213" y="1281765"/>
                </a:lnTo>
                <a:lnTo>
                  <a:pt x="2514221" y="1334148"/>
                </a:lnTo>
                <a:lnTo>
                  <a:pt x="2505210" y="1412078"/>
                </a:lnTo>
                <a:lnTo>
                  <a:pt x="2498448" y="1460622"/>
                </a:lnTo>
                <a:lnTo>
                  <a:pt x="2490181" y="1515553"/>
                </a:lnTo>
                <a:lnTo>
                  <a:pt x="2480410" y="1576870"/>
                </a:lnTo>
                <a:lnTo>
                  <a:pt x="2469133" y="1644574"/>
                </a:lnTo>
                <a:lnTo>
                  <a:pt x="2456353" y="1718664"/>
                </a:lnTo>
                <a:lnTo>
                  <a:pt x="2442067" y="1799140"/>
                </a:lnTo>
                <a:lnTo>
                  <a:pt x="2426277" y="1886003"/>
                </a:lnTo>
                <a:lnTo>
                  <a:pt x="2402104" y="2241978"/>
                </a:lnTo>
                <a:lnTo>
                  <a:pt x="2404093" y="2281055"/>
                </a:lnTo>
                <a:lnTo>
                  <a:pt x="2403395" y="2293677"/>
                </a:lnTo>
                <a:lnTo>
                  <a:pt x="2403570" y="2310216"/>
                </a:lnTo>
                <a:lnTo>
                  <a:pt x="2406538" y="2355043"/>
                </a:lnTo>
                <a:lnTo>
                  <a:pt x="2412996" y="2415535"/>
                </a:lnTo>
                <a:lnTo>
                  <a:pt x="2422944" y="2491692"/>
                </a:lnTo>
                <a:lnTo>
                  <a:pt x="2429227" y="2535645"/>
                </a:lnTo>
                <a:lnTo>
                  <a:pt x="2436383" y="2583515"/>
                </a:lnTo>
                <a:lnTo>
                  <a:pt x="2444411" y="2635301"/>
                </a:lnTo>
                <a:lnTo>
                  <a:pt x="2453312" y="2691003"/>
                </a:lnTo>
                <a:lnTo>
                  <a:pt x="2463086" y="2750621"/>
                </a:lnTo>
                <a:lnTo>
                  <a:pt x="2473731" y="2814156"/>
                </a:lnTo>
                <a:lnTo>
                  <a:pt x="2485250" y="2881607"/>
                </a:lnTo>
                <a:lnTo>
                  <a:pt x="2497641" y="2952974"/>
                </a:lnTo>
                <a:lnTo>
                  <a:pt x="2510905" y="3028258"/>
                </a:lnTo>
                <a:lnTo>
                  <a:pt x="2525041" y="3107458"/>
                </a:lnTo>
                <a:lnTo>
                  <a:pt x="2540050" y="3190575"/>
                </a:lnTo>
                <a:lnTo>
                  <a:pt x="2555931" y="3277607"/>
                </a:lnTo>
                <a:lnTo>
                  <a:pt x="2562781" y="3325507"/>
                </a:lnTo>
                <a:lnTo>
                  <a:pt x="2568835" y="3373413"/>
                </a:lnTo>
                <a:lnTo>
                  <a:pt x="2574092" y="3421324"/>
                </a:lnTo>
                <a:lnTo>
                  <a:pt x="2578552" y="3469241"/>
                </a:lnTo>
                <a:lnTo>
                  <a:pt x="2582217" y="3517164"/>
                </a:lnTo>
                <a:lnTo>
                  <a:pt x="2585084" y="3565093"/>
                </a:lnTo>
                <a:lnTo>
                  <a:pt x="2587155" y="3613027"/>
                </a:lnTo>
                <a:lnTo>
                  <a:pt x="2590363" y="3661593"/>
                </a:lnTo>
                <a:lnTo>
                  <a:pt x="2591340" y="3710264"/>
                </a:lnTo>
                <a:lnTo>
                  <a:pt x="2590087" y="3759039"/>
                </a:lnTo>
                <a:lnTo>
                  <a:pt x="2586603" y="3807920"/>
                </a:lnTo>
                <a:lnTo>
                  <a:pt x="0" y="3845169"/>
                </a:lnTo>
                <a:lnTo>
                  <a:pt x="0" y="297897"/>
                </a:lnTo>
                <a:lnTo>
                  <a:pt x="151014" y="246240"/>
                </a:lnTo>
                <a:lnTo>
                  <a:pt x="441086" y="142097"/>
                </a:lnTo>
                <a:lnTo>
                  <a:pt x="607909" y="80335"/>
                </a:lnTo>
                <a:lnTo>
                  <a:pt x="685565" y="60620"/>
                </a:lnTo>
                <a:lnTo>
                  <a:pt x="755978" y="43668"/>
                </a:lnTo>
                <a:lnTo>
                  <a:pt x="819148" y="29480"/>
                </a:lnTo>
                <a:lnTo>
                  <a:pt x="875075" y="18057"/>
                </a:lnTo>
                <a:lnTo>
                  <a:pt x="923760" y="9397"/>
                </a:lnTo>
                <a:lnTo>
                  <a:pt x="964947" y="3537"/>
                </a:lnTo>
                <a:lnTo>
                  <a:pt x="1026356" y="0"/>
                </a:lnTo>
                <a:lnTo>
                  <a:pt x="1046068" y="2395"/>
                </a:lnTo>
                <a:lnTo>
                  <a:pt x="1088646" y="3182"/>
                </a:lnTo>
                <a:lnTo>
                  <a:pt x="1131759" y="5933"/>
                </a:lnTo>
                <a:lnTo>
                  <a:pt x="1175408" y="10645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2212" y="3097009"/>
            <a:ext cx="10210799" cy="29813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2061" y="3619408"/>
            <a:ext cx="4076699" cy="49148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7883" y="6647322"/>
            <a:ext cx="3638549" cy="36385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41864" rIns="0" bIns="0" rtlCol="0" vert="horz">
            <a:spAutoFit/>
          </a:bodyPr>
          <a:lstStyle/>
          <a:p>
            <a:pPr marL="1380490" marR="5080" indent="-494030">
              <a:lnSpc>
                <a:spcPct val="116799"/>
              </a:lnSpc>
              <a:spcBef>
                <a:spcPts val="90"/>
              </a:spcBef>
            </a:pPr>
            <a:r>
              <a:rPr dirty="0" spc="-425">
                <a:solidFill>
                  <a:srgbClr val="000000"/>
                </a:solidFill>
              </a:rPr>
              <a:t>19.</a:t>
            </a:r>
            <a:r>
              <a:rPr dirty="0" spc="-645">
                <a:solidFill>
                  <a:srgbClr val="000000"/>
                </a:solidFill>
              </a:rPr>
              <a:t> </a:t>
            </a:r>
            <a:r>
              <a:rPr dirty="0" spc="-114">
                <a:solidFill>
                  <a:srgbClr val="000000"/>
                </a:solidFill>
              </a:rPr>
              <a:t>FIND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CONSUMERS</a:t>
            </a:r>
            <a:r>
              <a:rPr dirty="0" spc="-90">
                <a:solidFill>
                  <a:srgbClr val="000000"/>
                </a:solidFill>
              </a:rPr>
              <a:t> </a:t>
            </a:r>
            <a:r>
              <a:rPr dirty="0" spc="50">
                <a:solidFill>
                  <a:srgbClr val="000000"/>
                </a:solidFill>
              </a:rPr>
              <a:t>(CONSUMER_ID,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 spc="120">
                <a:solidFill>
                  <a:srgbClr val="000000"/>
                </a:solidFill>
              </a:rPr>
              <a:t>AGE)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 spc="105">
                <a:solidFill>
                  <a:srgbClr val="000000"/>
                </a:solidFill>
              </a:rPr>
              <a:t>WHO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ARE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 spc="-105">
                <a:solidFill>
                  <a:srgbClr val="000000"/>
                </a:solidFill>
              </a:rPr>
              <a:t>'MARRIED'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 spc="55">
                <a:solidFill>
                  <a:srgbClr val="000000"/>
                </a:solidFill>
              </a:rPr>
              <a:t>WHOSE </a:t>
            </a:r>
            <a:r>
              <a:rPr dirty="0">
                <a:solidFill>
                  <a:srgbClr val="000000"/>
                </a:solidFill>
              </a:rPr>
              <a:t>FOOD_RATING</a:t>
            </a:r>
            <a:r>
              <a:rPr dirty="0" spc="-8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FOR</a:t>
            </a:r>
            <a:r>
              <a:rPr dirty="0" spc="-8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ANY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-85">
                <a:solidFill>
                  <a:srgbClr val="000000"/>
                </a:solidFill>
              </a:rPr>
              <a:t>RESTAURANT</a:t>
            </a:r>
            <a:r>
              <a:rPr dirty="0" spc="-8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IS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-85">
                <a:solidFill>
                  <a:srgbClr val="000000"/>
                </a:solidFill>
              </a:rPr>
              <a:t>EQUAL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-120">
                <a:solidFill>
                  <a:srgbClr val="000000"/>
                </a:solidFill>
              </a:rPr>
              <a:t>TO</a:t>
            </a:r>
            <a:r>
              <a:rPr dirty="0" spc="-80">
                <a:solidFill>
                  <a:srgbClr val="000000"/>
                </a:solidFill>
              </a:rPr>
              <a:t> </a:t>
            </a:r>
            <a:r>
              <a:rPr dirty="0" spc="-140">
                <a:solidFill>
                  <a:srgbClr val="000000"/>
                </a:solidFill>
              </a:rPr>
              <a:t>THEIR</a:t>
            </a:r>
            <a:r>
              <a:rPr dirty="0" spc="-8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SERVICE_RATING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FOR</a:t>
            </a:r>
            <a:r>
              <a:rPr dirty="0" spc="-8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THAT </a:t>
            </a:r>
            <a:r>
              <a:rPr dirty="0">
                <a:solidFill>
                  <a:srgbClr val="000000"/>
                </a:solidFill>
              </a:rPr>
              <a:t>SAME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105">
                <a:solidFill>
                  <a:srgbClr val="000000"/>
                </a:solidFill>
              </a:rPr>
              <a:t>RESTAURANT,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BUT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120">
                <a:solidFill>
                  <a:srgbClr val="000000"/>
                </a:solidFill>
              </a:rPr>
              <a:t>ONLY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CONSIDER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RATINGS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WHERE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OVERALL_RATING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170">
                <a:solidFill>
                  <a:srgbClr val="000000"/>
                </a:solidFill>
              </a:rPr>
              <a:t>WAS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2.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6441830"/>
            <a:ext cx="2591435" cy="3845560"/>
          </a:xfrm>
          <a:custGeom>
            <a:avLst/>
            <a:gdLst/>
            <a:ahLst/>
            <a:cxnLst/>
            <a:rect l="l" t="t" r="r" b="b"/>
            <a:pathLst>
              <a:path w="2591435" h="3845559">
                <a:moveTo>
                  <a:pt x="1175408" y="10645"/>
                </a:moveTo>
                <a:lnTo>
                  <a:pt x="1219592" y="17321"/>
                </a:lnTo>
                <a:lnTo>
                  <a:pt x="1264312" y="25959"/>
                </a:lnTo>
                <a:lnTo>
                  <a:pt x="1309567" y="36559"/>
                </a:lnTo>
                <a:lnTo>
                  <a:pt x="1355358" y="49122"/>
                </a:lnTo>
                <a:lnTo>
                  <a:pt x="1401684" y="63648"/>
                </a:lnTo>
                <a:lnTo>
                  <a:pt x="1448546" y="80136"/>
                </a:lnTo>
                <a:lnTo>
                  <a:pt x="1495943" y="98587"/>
                </a:lnTo>
                <a:lnTo>
                  <a:pt x="1543876" y="119000"/>
                </a:lnTo>
                <a:lnTo>
                  <a:pt x="1592344" y="141376"/>
                </a:lnTo>
                <a:lnTo>
                  <a:pt x="1641348" y="165714"/>
                </a:lnTo>
                <a:lnTo>
                  <a:pt x="1690887" y="192015"/>
                </a:lnTo>
                <a:lnTo>
                  <a:pt x="1740962" y="220279"/>
                </a:lnTo>
                <a:lnTo>
                  <a:pt x="1789486" y="250892"/>
                </a:lnTo>
                <a:lnTo>
                  <a:pt x="1836568" y="281756"/>
                </a:lnTo>
                <a:lnTo>
                  <a:pt x="1882207" y="312873"/>
                </a:lnTo>
                <a:lnTo>
                  <a:pt x="1926404" y="344242"/>
                </a:lnTo>
                <a:lnTo>
                  <a:pt x="1969159" y="375863"/>
                </a:lnTo>
                <a:lnTo>
                  <a:pt x="2010472" y="407735"/>
                </a:lnTo>
                <a:lnTo>
                  <a:pt x="2050342" y="439860"/>
                </a:lnTo>
                <a:lnTo>
                  <a:pt x="2088770" y="472237"/>
                </a:lnTo>
                <a:lnTo>
                  <a:pt x="2125755" y="504866"/>
                </a:lnTo>
                <a:lnTo>
                  <a:pt x="2161299" y="537747"/>
                </a:lnTo>
                <a:lnTo>
                  <a:pt x="2195400" y="570880"/>
                </a:lnTo>
                <a:lnTo>
                  <a:pt x="2228059" y="604265"/>
                </a:lnTo>
                <a:lnTo>
                  <a:pt x="2259275" y="637902"/>
                </a:lnTo>
                <a:lnTo>
                  <a:pt x="2289049" y="671791"/>
                </a:lnTo>
                <a:lnTo>
                  <a:pt x="2317381" y="705932"/>
                </a:lnTo>
                <a:lnTo>
                  <a:pt x="2344271" y="740325"/>
                </a:lnTo>
                <a:lnTo>
                  <a:pt x="2369718" y="774970"/>
                </a:lnTo>
                <a:lnTo>
                  <a:pt x="2393724" y="809868"/>
                </a:lnTo>
                <a:lnTo>
                  <a:pt x="2418243" y="847785"/>
                </a:lnTo>
                <a:lnTo>
                  <a:pt x="2440041" y="887394"/>
                </a:lnTo>
                <a:lnTo>
                  <a:pt x="2459118" y="928694"/>
                </a:lnTo>
                <a:lnTo>
                  <a:pt x="2475473" y="971686"/>
                </a:lnTo>
                <a:lnTo>
                  <a:pt x="2489106" y="1016369"/>
                </a:lnTo>
                <a:lnTo>
                  <a:pt x="2500018" y="1062743"/>
                </a:lnTo>
                <a:lnTo>
                  <a:pt x="2508209" y="1110808"/>
                </a:lnTo>
                <a:lnTo>
                  <a:pt x="2513678" y="1160565"/>
                </a:lnTo>
                <a:lnTo>
                  <a:pt x="2516426" y="1212013"/>
                </a:lnTo>
                <a:lnTo>
                  <a:pt x="2516452" y="1265152"/>
                </a:lnTo>
                <a:lnTo>
                  <a:pt x="2517213" y="1281765"/>
                </a:lnTo>
                <a:lnTo>
                  <a:pt x="2514221" y="1334148"/>
                </a:lnTo>
                <a:lnTo>
                  <a:pt x="2505210" y="1412078"/>
                </a:lnTo>
                <a:lnTo>
                  <a:pt x="2498448" y="1460622"/>
                </a:lnTo>
                <a:lnTo>
                  <a:pt x="2490181" y="1515553"/>
                </a:lnTo>
                <a:lnTo>
                  <a:pt x="2480410" y="1576870"/>
                </a:lnTo>
                <a:lnTo>
                  <a:pt x="2469133" y="1644574"/>
                </a:lnTo>
                <a:lnTo>
                  <a:pt x="2456353" y="1718664"/>
                </a:lnTo>
                <a:lnTo>
                  <a:pt x="2442067" y="1799140"/>
                </a:lnTo>
                <a:lnTo>
                  <a:pt x="2426277" y="1886003"/>
                </a:lnTo>
                <a:lnTo>
                  <a:pt x="2402104" y="2241978"/>
                </a:lnTo>
                <a:lnTo>
                  <a:pt x="2404093" y="2281055"/>
                </a:lnTo>
                <a:lnTo>
                  <a:pt x="2403395" y="2293677"/>
                </a:lnTo>
                <a:lnTo>
                  <a:pt x="2403570" y="2310216"/>
                </a:lnTo>
                <a:lnTo>
                  <a:pt x="2406538" y="2355043"/>
                </a:lnTo>
                <a:lnTo>
                  <a:pt x="2412996" y="2415535"/>
                </a:lnTo>
                <a:lnTo>
                  <a:pt x="2422944" y="2491692"/>
                </a:lnTo>
                <a:lnTo>
                  <a:pt x="2429227" y="2535645"/>
                </a:lnTo>
                <a:lnTo>
                  <a:pt x="2436383" y="2583515"/>
                </a:lnTo>
                <a:lnTo>
                  <a:pt x="2444411" y="2635301"/>
                </a:lnTo>
                <a:lnTo>
                  <a:pt x="2453312" y="2691003"/>
                </a:lnTo>
                <a:lnTo>
                  <a:pt x="2463086" y="2750621"/>
                </a:lnTo>
                <a:lnTo>
                  <a:pt x="2473731" y="2814156"/>
                </a:lnTo>
                <a:lnTo>
                  <a:pt x="2485250" y="2881607"/>
                </a:lnTo>
                <a:lnTo>
                  <a:pt x="2497641" y="2952974"/>
                </a:lnTo>
                <a:lnTo>
                  <a:pt x="2510905" y="3028258"/>
                </a:lnTo>
                <a:lnTo>
                  <a:pt x="2525041" y="3107458"/>
                </a:lnTo>
                <a:lnTo>
                  <a:pt x="2540050" y="3190575"/>
                </a:lnTo>
                <a:lnTo>
                  <a:pt x="2555931" y="3277607"/>
                </a:lnTo>
                <a:lnTo>
                  <a:pt x="2562781" y="3325507"/>
                </a:lnTo>
                <a:lnTo>
                  <a:pt x="2568835" y="3373413"/>
                </a:lnTo>
                <a:lnTo>
                  <a:pt x="2574092" y="3421324"/>
                </a:lnTo>
                <a:lnTo>
                  <a:pt x="2578552" y="3469241"/>
                </a:lnTo>
                <a:lnTo>
                  <a:pt x="2582217" y="3517164"/>
                </a:lnTo>
                <a:lnTo>
                  <a:pt x="2585084" y="3565093"/>
                </a:lnTo>
                <a:lnTo>
                  <a:pt x="2587155" y="3613027"/>
                </a:lnTo>
                <a:lnTo>
                  <a:pt x="2590363" y="3661593"/>
                </a:lnTo>
                <a:lnTo>
                  <a:pt x="2591340" y="3710264"/>
                </a:lnTo>
                <a:lnTo>
                  <a:pt x="2590087" y="3759039"/>
                </a:lnTo>
                <a:lnTo>
                  <a:pt x="2586603" y="3807920"/>
                </a:lnTo>
                <a:lnTo>
                  <a:pt x="0" y="3845169"/>
                </a:lnTo>
                <a:lnTo>
                  <a:pt x="0" y="297897"/>
                </a:lnTo>
                <a:lnTo>
                  <a:pt x="151014" y="246240"/>
                </a:lnTo>
                <a:lnTo>
                  <a:pt x="441086" y="142097"/>
                </a:lnTo>
                <a:lnTo>
                  <a:pt x="607909" y="80335"/>
                </a:lnTo>
                <a:lnTo>
                  <a:pt x="685565" y="60620"/>
                </a:lnTo>
                <a:lnTo>
                  <a:pt x="755978" y="43668"/>
                </a:lnTo>
                <a:lnTo>
                  <a:pt x="819148" y="29480"/>
                </a:lnTo>
                <a:lnTo>
                  <a:pt x="875075" y="18057"/>
                </a:lnTo>
                <a:lnTo>
                  <a:pt x="923760" y="9397"/>
                </a:lnTo>
                <a:lnTo>
                  <a:pt x="964947" y="3537"/>
                </a:lnTo>
                <a:lnTo>
                  <a:pt x="1026356" y="0"/>
                </a:lnTo>
                <a:lnTo>
                  <a:pt x="1046068" y="2395"/>
                </a:lnTo>
                <a:lnTo>
                  <a:pt x="1088646" y="3182"/>
                </a:lnTo>
                <a:lnTo>
                  <a:pt x="1131759" y="5933"/>
                </a:lnTo>
                <a:lnTo>
                  <a:pt x="1175408" y="10645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558" y="2958922"/>
            <a:ext cx="10325099" cy="29336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9274" y="5092404"/>
            <a:ext cx="6229349" cy="36766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5814" y="6931308"/>
            <a:ext cx="2847974" cy="28479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41864" rIns="0" bIns="0" rtlCol="0" vert="horz">
            <a:spAutoFit/>
          </a:bodyPr>
          <a:lstStyle/>
          <a:p>
            <a:pPr marL="1380490" marR="5080" indent="-593090">
              <a:lnSpc>
                <a:spcPct val="116799"/>
              </a:lnSpc>
              <a:spcBef>
                <a:spcPts val="90"/>
              </a:spcBef>
            </a:pPr>
            <a:r>
              <a:rPr dirty="0" spc="-165">
                <a:solidFill>
                  <a:srgbClr val="000000"/>
                </a:solidFill>
              </a:rPr>
              <a:t>20.</a:t>
            </a:r>
            <a:r>
              <a:rPr dirty="0" spc="-655">
                <a:solidFill>
                  <a:srgbClr val="000000"/>
                </a:solidFill>
              </a:rPr>
              <a:t> </a:t>
            </a:r>
            <a:r>
              <a:rPr dirty="0" spc="-140">
                <a:solidFill>
                  <a:srgbClr val="000000"/>
                </a:solidFill>
              </a:rPr>
              <a:t>LIST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CONSUMER_ID,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65">
                <a:solidFill>
                  <a:srgbClr val="000000"/>
                </a:solidFill>
              </a:rPr>
              <a:t>AGE,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NAME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ANY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85">
                <a:solidFill>
                  <a:srgbClr val="000000"/>
                </a:solidFill>
              </a:rPr>
              <a:t>RESTAURANT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155">
                <a:solidFill>
                  <a:srgbClr val="000000"/>
                </a:solidFill>
              </a:rPr>
              <a:t>THEY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160">
                <a:solidFill>
                  <a:srgbClr val="000000"/>
                </a:solidFill>
              </a:rPr>
              <a:t>RATED,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BUT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ONLY FOR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CONSUMERS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 spc="105">
                <a:solidFill>
                  <a:srgbClr val="000000"/>
                </a:solidFill>
              </a:rPr>
              <a:t>WHO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ARE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 spc="-105">
                <a:solidFill>
                  <a:srgbClr val="000000"/>
                </a:solidFill>
              </a:rPr>
              <a:t>'EMPLOYED'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HAVE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GIVEN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FOOD_RATING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0</a:t>
            </a:r>
            <a:r>
              <a:rPr dirty="0" spc="-120">
                <a:solidFill>
                  <a:srgbClr val="000000"/>
                </a:solidFill>
              </a:rPr>
              <a:t> TO </a:t>
            </a:r>
            <a:r>
              <a:rPr dirty="0" spc="-25">
                <a:solidFill>
                  <a:srgbClr val="000000"/>
                </a:solidFill>
              </a:rPr>
              <a:t>AT </a:t>
            </a:r>
            <a:r>
              <a:rPr dirty="0" spc="-110">
                <a:solidFill>
                  <a:srgbClr val="000000"/>
                </a:solidFill>
              </a:rPr>
              <a:t>LEAST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ONE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85">
                <a:solidFill>
                  <a:srgbClr val="000000"/>
                </a:solidFill>
              </a:rPr>
              <a:t>RESTAURANT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75">
                <a:solidFill>
                  <a:srgbClr val="000000"/>
                </a:solidFill>
              </a:rPr>
              <a:t>LOCATED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114">
                <a:solidFill>
                  <a:srgbClr val="000000"/>
                </a:solidFill>
              </a:rPr>
              <a:t>IN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60">
                <a:solidFill>
                  <a:srgbClr val="000000"/>
                </a:solidFill>
              </a:rPr>
              <a:t>'CIUDAD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VICTORIA'.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1462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9903" y="9277476"/>
            <a:ext cx="4838095" cy="1009523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4988457" y="0"/>
            <a:ext cx="3300095" cy="2640330"/>
          </a:xfrm>
          <a:custGeom>
            <a:avLst/>
            <a:gdLst/>
            <a:ahLst/>
            <a:cxnLst/>
            <a:rect l="l" t="t" r="r" b="b"/>
            <a:pathLst>
              <a:path w="3300094" h="2640330">
                <a:moveTo>
                  <a:pt x="3299543" y="0"/>
                </a:moveTo>
                <a:lnTo>
                  <a:pt x="3299543" y="2639703"/>
                </a:lnTo>
                <a:lnTo>
                  <a:pt x="3263949" y="2620254"/>
                </a:lnTo>
                <a:lnTo>
                  <a:pt x="3214604" y="2592110"/>
                </a:lnTo>
                <a:lnTo>
                  <a:pt x="3165100" y="2562700"/>
                </a:lnTo>
                <a:lnTo>
                  <a:pt x="3090200" y="2516474"/>
                </a:lnTo>
                <a:lnTo>
                  <a:pt x="3034324" y="2471103"/>
                </a:lnTo>
                <a:lnTo>
                  <a:pt x="3003684" y="2441280"/>
                </a:lnTo>
                <a:lnTo>
                  <a:pt x="2971241" y="2406697"/>
                </a:lnTo>
                <a:lnTo>
                  <a:pt x="2936996" y="2367356"/>
                </a:lnTo>
                <a:lnTo>
                  <a:pt x="2900950" y="2323256"/>
                </a:lnTo>
                <a:lnTo>
                  <a:pt x="2863102" y="2274398"/>
                </a:lnTo>
                <a:lnTo>
                  <a:pt x="2823451" y="2220781"/>
                </a:lnTo>
                <a:lnTo>
                  <a:pt x="2800619" y="2186244"/>
                </a:lnTo>
                <a:lnTo>
                  <a:pt x="2771097" y="2136040"/>
                </a:lnTo>
                <a:lnTo>
                  <a:pt x="2734885" y="2070168"/>
                </a:lnTo>
                <a:lnTo>
                  <a:pt x="2714270" y="2031356"/>
                </a:lnTo>
                <a:lnTo>
                  <a:pt x="2691982" y="1988627"/>
                </a:lnTo>
                <a:lnTo>
                  <a:pt x="2668022" y="1941981"/>
                </a:lnTo>
                <a:lnTo>
                  <a:pt x="2642389" y="1891419"/>
                </a:lnTo>
                <a:lnTo>
                  <a:pt x="2615084" y="1836939"/>
                </a:lnTo>
                <a:lnTo>
                  <a:pt x="2586106" y="1778542"/>
                </a:lnTo>
                <a:lnTo>
                  <a:pt x="2523133" y="1649997"/>
                </a:lnTo>
                <a:lnTo>
                  <a:pt x="2453469" y="1505783"/>
                </a:lnTo>
                <a:lnTo>
                  <a:pt x="2412063" y="1439989"/>
                </a:lnTo>
                <a:lnTo>
                  <a:pt x="2374264" y="1381818"/>
                </a:lnTo>
                <a:lnTo>
                  <a:pt x="2340073" y="1331272"/>
                </a:lnTo>
                <a:lnTo>
                  <a:pt x="2309490" y="1288350"/>
                </a:lnTo>
                <a:lnTo>
                  <a:pt x="2282515" y="1253053"/>
                </a:lnTo>
                <a:lnTo>
                  <a:pt x="2239390" y="1205331"/>
                </a:lnTo>
                <a:lnTo>
                  <a:pt x="2223240" y="1192906"/>
                </a:lnTo>
                <a:lnTo>
                  <a:pt x="2188464" y="1161652"/>
                </a:lnTo>
                <a:lnTo>
                  <a:pt x="2152054" y="1131604"/>
                </a:lnTo>
                <a:lnTo>
                  <a:pt x="2114012" y="1102763"/>
                </a:lnTo>
                <a:lnTo>
                  <a:pt x="2074337" y="1075129"/>
                </a:lnTo>
                <a:lnTo>
                  <a:pt x="2033029" y="1048700"/>
                </a:lnTo>
                <a:lnTo>
                  <a:pt x="1990088" y="1023478"/>
                </a:lnTo>
                <a:lnTo>
                  <a:pt x="1945514" y="999463"/>
                </a:lnTo>
                <a:lnTo>
                  <a:pt x="1899307" y="976654"/>
                </a:lnTo>
                <a:lnTo>
                  <a:pt x="1851466" y="955051"/>
                </a:lnTo>
                <a:lnTo>
                  <a:pt x="1801993" y="934655"/>
                </a:lnTo>
                <a:lnTo>
                  <a:pt x="1750887" y="915466"/>
                </a:lnTo>
                <a:lnTo>
                  <a:pt x="1680551" y="891452"/>
                </a:lnTo>
                <a:lnTo>
                  <a:pt x="1634546" y="877248"/>
                </a:lnTo>
                <a:lnTo>
                  <a:pt x="1574125" y="860188"/>
                </a:lnTo>
                <a:lnTo>
                  <a:pt x="1410033" y="817499"/>
                </a:lnTo>
                <a:lnTo>
                  <a:pt x="747518" y="660789"/>
                </a:lnTo>
                <a:lnTo>
                  <a:pt x="674604" y="635187"/>
                </a:lnTo>
                <a:lnTo>
                  <a:pt x="608102" y="611044"/>
                </a:lnTo>
                <a:lnTo>
                  <a:pt x="548011" y="588359"/>
                </a:lnTo>
                <a:lnTo>
                  <a:pt x="494332" y="567133"/>
                </a:lnTo>
                <a:lnTo>
                  <a:pt x="447064" y="547366"/>
                </a:lnTo>
                <a:lnTo>
                  <a:pt x="406207" y="529057"/>
                </a:lnTo>
                <a:lnTo>
                  <a:pt x="371762" y="512206"/>
                </a:lnTo>
                <a:lnTo>
                  <a:pt x="322106" y="482881"/>
                </a:lnTo>
                <a:lnTo>
                  <a:pt x="267768" y="437747"/>
                </a:lnTo>
                <a:lnTo>
                  <a:pt x="231048" y="403682"/>
                </a:lnTo>
                <a:lnTo>
                  <a:pt x="196735" y="368211"/>
                </a:lnTo>
                <a:lnTo>
                  <a:pt x="164829" y="331334"/>
                </a:lnTo>
                <a:lnTo>
                  <a:pt x="135331" y="293050"/>
                </a:lnTo>
                <a:lnTo>
                  <a:pt x="108239" y="253361"/>
                </a:lnTo>
                <a:lnTo>
                  <a:pt x="83555" y="212266"/>
                </a:lnTo>
                <a:lnTo>
                  <a:pt x="61278" y="169765"/>
                </a:lnTo>
                <a:lnTo>
                  <a:pt x="41408" y="125858"/>
                </a:lnTo>
                <a:lnTo>
                  <a:pt x="23945" y="80545"/>
                </a:lnTo>
                <a:lnTo>
                  <a:pt x="8890" y="33826"/>
                </a:lnTo>
                <a:lnTo>
                  <a:pt x="0" y="0"/>
                </a:lnTo>
                <a:lnTo>
                  <a:pt x="3299543" y="0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0" y="8810318"/>
            <a:ext cx="2992120" cy="1477010"/>
          </a:xfrm>
          <a:custGeom>
            <a:avLst/>
            <a:gdLst/>
            <a:ahLst/>
            <a:cxnLst/>
            <a:rect l="l" t="t" r="r" b="b"/>
            <a:pathLst>
              <a:path w="2992120" h="1477009">
                <a:moveTo>
                  <a:pt x="1649843" y="10645"/>
                </a:moveTo>
                <a:lnTo>
                  <a:pt x="1694027" y="17321"/>
                </a:lnTo>
                <a:lnTo>
                  <a:pt x="1738747" y="25959"/>
                </a:lnTo>
                <a:lnTo>
                  <a:pt x="1784002" y="36559"/>
                </a:lnTo>
                <a:lnTo>
                  <a:pt x="1829793" y="49122"/>
                </a:lnTo>
                <a:lnTo>
                  <a:pt x="1876119" y="63648"/>
                </a:lnTo>
                <a:lnTo>
                  <a:pt x="1922981" y="80136"/>
                </a:lnTo>
                <a:lnTo>
                  <a:pt x="1970378" y="98587"/>
                </a:lnTo>
                <a:lnTo>
                  <a:pt x="2018311" y="119000"/>
                </a:lnTo>
                <a:lnTo>
                  <a:pt x="2066779" y="141376"/>
                </a:lnTo>
                <a:lnTo>
                  <a:pt x="2115783" y="165714"/>
                </a:lnTo>
                <a:lnTo>
                  <a:pt x="2165322" y="192015"/>
                </a:lnTo>
                <a:lnTo>
                  <a:pt x="2215397" y="220279"/>
                </a:lnTo>
                <a:lnTo>
                  <a:pt x="2263921" y="250892"/>
                </a:lnTo>
                <a:lnTo>
                  <a:pt x="2311003" y="281756"/>
                </a:lnTo>
                <a:lnTo>
                  <a:pt x="2356642" y="312873"/>
                </a:lnTo>
                <a:lnTo>
                  <a:pt x="2400839" y="344242"/>
                </a:lnTo>
                <a:lnTo>
                  <a:pt x="2443594" y="375863"/>
                </a:lnTo>
                <a:lnTo>
                  <a:pt x="2484907" y="407735"/>
                </a:lnTo>
                <a:lnTo>
                  <a:pt x="2524777" y="439860"/>
                </a:lnTo>
                <a:lnTo>
                  <a:pt x="2563205" y="472237"/>
                </a:lnTo>
                <a:lnTo>
                  <a:pt x="2600190" y="504866"/>
                </a:lnTo>
                <a:lnTo>
                  <a:pt x="2635734" y="537747"/>
                </a:lnTo>
                <a:lnTo>
                  <a:pt x="2669835" y="570880"/>
                </a:lnTo>
                <a:lnTo>
                  <a:pt x="2702494" y="604265"/>
                </a:lnTo>
                <a:lnTo>
                  <a:pt x="2733710" y="637902"/>
                </a:lnTo>
                <a:lnTo>
                  <a:pt x="2763484" y="671791"/>
                </a:lnTo>
                <a:lnTo>
                  <a:pt x="2791816" y="705932"/>
                </a:lnTo>
                <a:lnTo>
                  <a:pt x="2818706" y="740325"/>
                </a:lnTo>
                <a:lnTo>
                  <a:pt x="2844153" y="774970"/>
                </a:lnTo>
                <a:lnTo>
                  <a:pt x="2868159" y="809868"/>
                </a:lnTo>
                <a:lnTo>
                  <a:pt x="2892678" y="847785"/>
                </a:lnTo>
                <a:lnTo>
                  <a:pt x="2914476" y="887394"/>
                </a:lnTo>
                <a:lnTo>
                  <a:pt x="2933553" y="928694"/>
                </a:lnTo>
                <a:lnTo>
                  <a:pt x="2949908" y="971686"/>
                </a:lnTo>
                <a:lnTo>
                  <a:pt x="2963541" y="1016369"/>
                </a:lnTo>
                <a:lnTo>
                  <a:pt x="2974453" y="1062743"/>
                </a:lnTo>
                <a:lnTo>
                  <a:pt x="2982644" y="1110808"/>
                </a:lnTo>
                <a:lnTo>
                  <a:pt x="2988113" y="1160565"/>
                </a:lnTo>
                <a:lnTo>
                  <a:pt x="2990861" y="1212013"/>
                </a:lnTo>
                <a:lnTo>
                  <a:pt x="2990887" y="1265152"/>
                </a:lnTo>
                <a:lnTo>
                  <a:pt x="2991648" y="1281765"/>
                </a:lnTo>
                <a:lnTo>
                  <a:pt x="2988656" y="1334148"/>
                </a:lnTo>
                <a:lnTo>
                  <a:pt x="2979645" y="1412078"/>
                </a:lnTo>
                <a:lnTo>
                  <a:pt x="2972883" y="1460622"/>
                </a:lnTo>
                <a:lnTo>
                  <a:pt x="0" y="1476681"/>
                </a:lnTo>
                <a:lnTo>
                  <a:pt x="0" y="410114"/>
                </a:lnTo>
                <a:lnTo>
                  <a:pt x="16154" y="408746"/>
                </a:lnTo>
                <a:lnTo>
                  <a:pt x="42615" y="404919"/>
                </a:lnTo>
                <a:lnTo>
                  <a:pt x="55102" y="406638"/>
                </a:lnTo>
                <a:lnTo>
                  <a:pt x="67708" y="407250"/>
                </a:lnTo>
                <a:lnTo>
                  <a:pt x="83945" y="406247"/>
                </a:lnTo>
                <a:lnTo>
                  <a:pt x="127312" y="399396"/>
                </a:lnTo>
                <a:lnTo>
                  <a:pt x="185203" y="386084"/>
                </a:lnTo>
                <a:lnTo>
                  <a:pt x="257618" y="366313"/>
                </a:lnTo>
                <a:lnTo>
                  <a:pt x="299272" y="354005"/>
                </a:lnTo>
                <a:lnTo>
                  <a:pt x="344557" y="340081"/>
                </a:lnTo>
                <a:lnTo>
                  <a:pt x="446021" y="307390"/>
                </a:lnTo>
                <a:lnTo>
                  <a:pt x="562009" y="268238"/>
                </a:lnTo>
                <a:lnTo>
                  <a:pt x="763208" y="197404"/>
                </a:lnTo>
                <a:lnTo>
                  <a:pt x="1082344" y="80335"/>
                </a:lnTo>
                <a:lnTo>
                  <a:pt x="1160000" y="60620"/>
                </a:lnTo>
                <a:lnTo>
                  <a:pt x="1230413" y="43668"/>
                </a:lnTo>
                <a:lnTo>
                  <a:pt x="1293583" y="29480"/>
                </a:lnTo>
                <a:lnTo>
                  <a:pt x="1349510" y="18057"/>
                </a:lnTo>
                <a:lnTo>
                  <a:pt x="1398195" y="9397"/>
                </a:lnTo>
                <a:lnTo>
                  <a:pt x="1439382" y="3537"/>
                </a:lnTo>
                <a:lnTo>
                  <a:pt x="1500791" y="0"/>
                </a:lnTo>
                <a:lnTo>
                  <a:pt x="1520503" y="2395"/>
                </a:lnTo>
                <a:lnTo>
                  <a:pt x="1563081" y="3182"/>
                </a:lnTo>
                <a:lnTo>
                  <a:pt x="1606194" y="5933"/>
                </a:lnTo>
                <a:lnTo>
                  <a:pt x="1649843" y="10645"/>
                </a:lnTo>
                <a:close/>
              </a:path>
              <a:path w="2992120" h="1477009">
                <a:moveTo>
                  <a:pt x="46128" y="404411"/>
                </a:moveTo>
                <a:lnTo>
                  <a:pt x="55102" y="406638"/>
                </a:lnTo>
                <a:lnTo>
                  <a:pt x="42615" y="404919"/>
                </a:lnTo>
                <a:lnTo>
                  <a:pt x="46128" y="404411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1182" y="2923063"/>
            <a:ext cx="5286374" cy="52196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1626" y="2926189"/>
            <a:ext cx="7648574" cy="49339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41626" y="8140547"/>
            <a:ext cx="1895474" cy="18954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7355" y="912298"/>
            <a:ext cx="16050894" cy="16541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484505" marR="5080" indent="-472440">
              <a:lnSpc>
                <a:spcPct val="116799"/>
              </a:lnSpc>
              <a:spcBef>
                <a:spcPts val="90"/>
              </a:spcBef>
            </a:pPr>
            <a:r>
              <a:rPr dirty="0" spc="-160"/>
              <a:t>21..USING</a:t>
            </a:r>
            <a:r>
              <a:rPr dirty="0" spc="-105"/>
              <a:t> </a:t>
            </a:r>
            <a:r>
              <a:rPr dirty="0"/>
              <a:t>A</a:t>
            </a:r>
            <a:r>
              <a:rPr dirty="0" spc="-105"/>
              <a:t> </a:t>
            </a:r>
            <a:r>
              <a:rPr dirty="0" spc="-125"/>
              <a:t>CTE,</a:t>
            </a:r>
            <a:r>
              <a:rPr dirty="0" spc="-105"/>
              <a:t> </a:t>
            </a:r>
            <a:r>
              <a:rPr dirty="0" spc="-114"/>
              <a:t>FIND</a:t>
            </a:r>
            <a:r>
              <a:rPr dirty="0" spc="-100"/>
              <a:t> </a:t>
            </a:r>
            <a:r>
              <a:rPr dirty="0" spc="-215"/>
              <a:t>ALL</a:t>
            </a:r>
            <a:r>
              <a:rPr dirty="0" spc="-110"/>
              <a:t> </a:t>
            </a:r>
            <a:r>
              <a:rPr dirty="0"/>
              <a:t>CONSUMERS</a:t>
            </a:r>
            <a:r>
              <a:rPr dirty="0" spc="-105"/>
              <a:t> </a:t>
            </a:r>
            <a:r>
              <a:rPr dirty="0" spc="105"/>
              <a:t>WHO</a:t>
            </a:r>
            <a:r>
              <a:rPr dirty="0" spc="-105"/>
              <a:t> </a:t>
            </a:r>
            <a:r>
              <a:rPr dirty="0" spc="-110"/>
              <a:t>LIVE</a:t>
            </a:r>
            <a:r>
              <a:rPr dirty="0" spc="-100"/>
              <a:t> </a:t>
            </a:r>
            <a:r>
              <a:rPr dirty="0" spc="-114"/>
              <a:t>IN</a:t>
            </a:r>
            <a:r>
              <a:rPr dirty="0" spc="-105"/>
              <a:t> </a:t>
            </a:r>
            <a:r>
              <a:rPr dirty="0" spc="-35"/>
              <a:t>'SAN</a:t>
            </a:r>
            <a:r>
              <a:rPr dirty="0" spc="-105"/>
              <a:t> </a:t>
            </a:r>
            <a:r>
              <a:rPr dirty="0" spc="-75"/>
              <a:t>LUIS</a:t>
            </a:r>
            <a:r>
              <a:rPr dirty="0" spc="-105"/>
              <a:t> </a:t>
            </a:r>
            <a:r>
              <a:rPr dirty="0" spc="-80"/>
              <a:t>POTOSI'.</a:t>
            </a:r>
            <a:r>
              <a:rPr dirty="0" spc="-105"/>
              <a:t> </a:t>
            </a:r>
            <a:r>
              <a:rPr dirty="0" spc="-195"/>
              <a:t>THEN,</a:t>
            </a:r>
            <a:r>
              <a:rPr dirty="0" spc="-100"/>
              <a:t> </a:t>
            </a:r>
            <a:r>
              <a:rPr dirty="0" spc="-140"/>
              <a:t>LIST</a:t>
            </a:r>
            <a:r>
              <a:rPr dirty="0" spc="-110"/>
              <a:t> </a:t>
            </a:r>
            <a:r>
              <a:rPr dirty="0" spc="-20"/>
              <a:t>THEIR </a:t>
            </a:r>
            <a:r>
              <a:rPr dirty="0"/>
              <a:t>CONSUMER_ID,</a:t>
            </a:r>
            <a:r>
              <a:rPr dirty="0" spc="-130"/>
              <a:t> </a:t>
            </a:r>
            <a:r>
              <a:rPr dirty="0" spc="-65"/>
              <a:t>AGE,</a:t>
            </a:r>
            <a:r>
              <a:rPr dirty="0" spc="-130"/>
              <a:t> </a:t>
            </a:r>
            <a:r>
              <a:rPr dirty="0" spc="-70"/>
              <a:t>AND</a:t>
            </a:r>
            <a:r>
              <a:rPr dirty="0" spc="-130"/>
              <a:t> </a:t>
            </a:r>
            <a:r>
              <a:rPr dirty="0" spc="-165"/>
              <a:t>THE</a:t>
            </a:r>
            <a:r>
              <a:rPr dirty="0" spc="-130"/>
              <a:t> </a:t>
            </a:r>
            <a:r>
              <a:rPr dirty="0" spc="-30"/>
              <a:t>NAME</a:t>
            </a:r>
            <a:r>
              <a:rPr dirty="0" spc="-130"/>
              <a:t> </a:t>
            </a:r>
            <a:r>
              <a:rPr dirty="0"/>
              <a:t>OF</a:t>
            </a:r>
            <a:r>
              <a:rPr dirty="0" spc="-130"/>
              <a:t> </a:t>
            </a:r>
            <a:r>
              <a:rPr dirty="0" spc="-70"/>
              <a:t>ANY</a:t>
            </a:r>
            <a:r>
              <a:rPr dirty="0" spc="-130"/>
              <a:t> </a:t>
            </a:r>
            <a:r>
              <a:rPr dirty="0"/>
              <a:t>MEXICAN</a:t>
            </a:r>
            <a:r>
              <a:rPr dirty="0" spc="-125"/>
              <a:t> </a:t>
            </a:r>
            <a:r>
              <a:rPr dirty="0" spc="-85"/>
              <a:t>RESTAURANT</a:t>
            </a:r>
            <a:r>
              <a:rPr dirty="0" spc="-130"/>
              <a:t> </a:t>
            </a:r>
            <a:r>
              <a:rPr dirty="0" spc="-155"/>
              <a:t>THEY</a:t>
            </a:r>
            <a:r>
              <a:rPr dirty="0" spc="-130"/>
              <a:t> </a:t>
            </a:r>
            <a:r>
              <a:rPr dirty="0" spc="-20"/>
              <a:t>HAVE </a:t>
            </a:r>
            <a:r>
              <a:rPr dirty="0" spc="-120"/>
              <a:t>RATED</a:t>
            </a:r>
            <a:r>
              <a:rPr dirty="0" spc="-145"/>
              <a:t> </a:t>
            </a:r>
            <a:r>
              <a:rPr dirty="0" spc="-20"/>
              <a:t>WITH</a:t>
            </a:r>
            <a:r>
              <a:rPr dirty="0" spc="-185"/>
              <a:t> </a:t>
            </a:r>
            <a:r>
              <a:rPr dirty="0" spc="-30"/>
              <a:t>AN</a:t>
            </a:r>
            <a:r>
              <a:rPr dirty="0" spc="-160"/>
              <a:t> </a:t>
            </a:r>
            <a:r>
              <a:rPr dirty="0" spc="-25"/>
              <a:t>OVERALL_RATING</a:t>
            </a:r>
            <a:r>
              <a:rPr dirty="0" spc="-165"/>
              <a:t> </a:t>
            </a:r>
            <a:r>
              <a:rPr dirty="0"/>
              <a:t>OF</a:t>
            </a:r>
            <a:r>
              <a:rPr dirty="0" spc="-160"/>
              <a:t> </a:t>
            </a:r>
            <a:r>
              <a:rPr dirty="0" spc="-25"/>
              <a:t>2.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68520"/>
            <a:ext cx="7705724" cy="47910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78425" y="3068520"/>
            <a:ext cx="7277099" cy="42195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40562" y="7944899"/>
            <a:ext cx="2343149" cy="23420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3331" rIns="0" bIns="0" rtlCol="0" vert="horz">
            <a:spAutoFit/>
          </a:bodyPr>
          <a:lstStyle/>
          <a:p>
            <a:pPr marL="678180" marR="5080" indent="-572135">
              <a:lnSpc>
                <a:spcPct val="116799"/>
              </a:lnSpc>
              <a:spcBef>
                <a:spcPts val="90"/>
              </a:spcBef>
            </a:pPr>
            <a:r>
              <a:rPr dirty="0" spc="-220"/>
              <a:t>22.</a:t>
            </a:r>
            <a:r>
              <a:rPr dirty="0" spc="-660"/>
              <a:t> </a:t>
            </a:r>
            <a:r>
              <a:rPr dirty="0" spc="-20"/>
              <a:t>FOR</a:t>
            </a:r>
            <a:r>
              <a:rPr dirty="0" spc="-135"/>
              <a:t> </a:t>
            </a:r>
            <a:r>
              <a:rPr dirty="0"/>
              <a:t>EACH</a:t>
            </a:r>
            <a:r>
              <a:rPr dirty="0" spc="-135"/>
              <a:t> </a:t>
            </a:r>
            <a:r>
              <a:rPr dirty="0" spc="-25"/>
              <a:t>OCCUPATION,</a:t>
            </a:r>
            <a:r>
              <a:rPr dirty="0" spc="-135"/>
              <a:t> </a:t>
            </a:r>
            <a:r>
              <a:rPr dirty="0" spc="-114"/>
              <a:t>FIND</a:t>
            </a:r>
            <a:r>
              <a:rPr dirty="0" spc="-140"/>
              <a:t> </a:t>
            </a:r>
            <a:r>
              <a:rPr dirty="0" spc="-165"/>
              <a:t>THE</a:t>
            </a:r>
            <a:r>
              <a:rPr dirty="0" spc="-135"/>
              <a:t> </a:t>
            </a:r>
            <a:r>
              <a:rPr dirty="0"/>
              <a:t>AVERAGE</a:t>
            </a:r>
            <a:r>
              <a:rPr dirty="0" spc="-135"/>
              <a:t> </a:t>
            </a:r>
            <a:r>
              <a:rPr dirty="0"/>
              <a:t>AGE</a:t>
            </a:r>
            <a:r>
              <a:rPr dirty="0" spc="-135"/>
              <a:t> </a:t>
            </a:r>
            <a:r>
              <a:rPr dirty="0"/>
              <a:t>OF</a:t>
            </a:r>
            <a:r>
              <a:rPr dirty="0" spc="-140"/>
              <a:t> </a:t>
            </a:r>
            <a:r>
              <a:rPr dirty="0"/>
              <a:t>CONSUMERS.</a:t>
            </a:r>
            <a:r>
              <a:rPr dirty="0" spc="-135"/>
              <a:t> </a:t>
            </a:r>
            <a:r>
              <a:rPr dirty="0" spc="-120"/>
              <a:t>ONLY</a:t>
            </a:r>
            <a:r>
              <a:rPr dirty="0" spc="-135"/>
              <a:t> </a:t>
            </a:r>
            <a:r>
              <a:rPr dirty="0" spc="-10"/>
              <a:t>CONSIDER </a:t>
            </a:r>
            <a:r>
              <a:rPr dirty="0"/>
              <a:t>CONSUMERS</a:t>
            </a:r>
            <a:r>
              <a:rPr dirty="0" spc="-125"/>
              <a:t> </a:t>
            </a:r>
            <a:r>
              <a:rPr dirty="0" spc="105"/>
              <a:t>WHO</a:t>
            </a:r>
            <a:r>
              <a:rPr dirty="0" spc="-125"/>
              <a:t> </a:t>
            </a:r>
            <a:r>
              <a:rPr dirty="0" spc="-20"/>
              <a:t>HAVE</a:t>
            </a:r>
            <a:r>
              <a:rPr dirty="0" spc="-120"/>
              <a:t> </a:t>
            </a:r>
            <a:r>
              <a:rPr dirty="0" spc="-45"/>
              <a:t>MADE</a:t>
            </a:r>
            <a:r>
              <a:rPr dirty="0" spc="-125"/>
              <a:t> </a:t>
            </a:r>
            <a:r>
              <a:rPr dirty="0" spc="-155"/>
              <a:t>AT</a:t>
            </a:r>
            <a:r>
              <a:rPr dirty="0" spc="-125"/>
              <a:t> </a:t>
            </a:r>
            <a:r>
              <a:rPr dirty="0" spc="-110"/>
              <a:t>LEAST</a:t>
            </a:r>
            <a:r>
              <a:rPr dirty="0" spc="-120"/>
              <a:t> </a:t>
            </a:r>
            <a:r>
              <a:rPr dirty="0" spc="-20"/>
              <a:t>ONE</a:t>
            </a:r>
            <a:r>
              <a:rPr dirty="0" spc="-125"/>
              <a:t> </a:t>
            </a:r>
            <a:r>
              <a:rPr dirty="0" spc="-25"/>
              <a:t>RATING.(USE</a:t>
            </a:r>
            <a:r>
              <a:rPr dirty="0" spc="-125"/>
              <a:t> </a:t>
            </a:r>
            <a:r>
              <a:rPr dirty="0"/>
              <a:t>A</a:t>
            </a:r>
            <a:r>
              <a:rPr dirty="0" spc="-120"/>
              <a:t> </a:t>
            </a:r>
            <a:r>
              <a:rPr dirty="0" spc="-80"/>
              <a:t>DERIVED</a:t>
            </a:r>
            <a:r>
              <a:rPr dirty="0" spc="-125"/>
              <a:t> </a:t>
            </a:r>
            <a:r>
              <a:rPr dirty="0" spc="-114"/>
              <a:t>TABLE</a:t>
            </a:r>
            <a:r>
              <a:rPr dirty="0" spc="-125"/>
              <a:t> </a:t>
            </a:r>
            <a:r>
              <a:rPr dirty="0" spc="-120"/>
              <a:t>TO </a:t>
            </a:r>
            <a:r>
              <a:rPr dirty="0" spc="-25"/>
              <a:t>GET </a:t>
            </a:r>
            <a:r>
              <a:rPr dirty="0"/>
              <a:t>CONSUMERS</a:t>
            </a:r>
            <a:r>
              <a:rPr dirty="0" spc="-55"/>
              <a:t> </a:t>
            </a:r>
            <a:r>
              <a:rPr dirty="0" spc="105"/>
              <a:t>WHO</a:t>
            </a:r>
            <a:r>
              <a:rPr dirty="0" spc="-55"/>
              <a:t> </a:t>
            </a:r>
            <a:r>
              <a:rPr dirty="0" spc="-20"/>
              <a:t>HAVE</a:t>
            </a:r>
            <a:r>
              <a:rPr dirty="0" spc="-55"/>
              <a:t> </a:t>
            </a:r>
            <a:r>
              <a:rPr dirty="0" spc="-10"/>
              <a:t>RATED).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489224" y="3739787"/>
            <a:ext cx="3799204" cy="3797300"/>
          </a:xfrm>
          <a:custGeom>
            <a:avLst/>
            <a:gdLst/>
            <a:ahLst/>
            <a:cxnLst/>
            <a:rect l="l" t="t" r="r" b="b"/>
            <a:pathLst>
              <a:path w="3799205" h="3797300">
                <a:moveTo>
                  <a:pt x="1995635" y="12699"/>
                </a:moveTo>
                <a:lnTo>
                  <a:pt x="1803139" y="12699"/>
                </a:lnTo>
                <a:lnTo>
                  <a:pt x="1851115" y="0"/>
                </a:lnTo>
                <a:lnTo>
                  <a:pt x="1947659" y="0"/>
                </a:lnTo>
                <a:lnTo>
                  <a:pt x="1995635" y="12699"/>
                </a:lnTo>
                <a:close/>
              </a:path>
              <a:path w="3799205" h="3797300">
                <a:moveTo>
                  <a:pt x="2137642" y="25399"/>
                </a:moveTo>
                <a:lnTo>
                  <a:pt x="1661132" y="25399"/>
                </a:lnTo>
                <a:lnTo>
                  <a:pt x="1708133" y="12699"/>
                </a:lnTo>
                <a:lnTo>
                  <a:pt x="2090641" y="12699"/>
                </a:lnTo>
                <a:lnTo>
                  <a:pt x="2137642" y="25399"/>
                </a:lnTo>
                <a:close/>
              </a:path>
              <a:path w="3799205" h="3797300">
                <a:moveTo>
                  <a:pt x="2230571" y="38099"/>
                </a:moveTo>
                <a:lnTo>
                  <a:pt x="1568203" y="38099"/>
                </a:lnTo>
                <a:lnTo>
                  <a:pt x="1614484" y="25399"/>
                </a:lnTo>
                <a:lnTo>
                  <a:pt x="2184290" y="25399"/>
                </a:lnTo>
                <a:lnTo>
                  <a:pt x="2230571" y="38099"/>
                </a:lnTo>
                <a:close/>
              </a:path>
              <a:path w="3799205" h="3797300">
                <a:moveTo>
                  <a:pt x="2276470" y="3771899"/>
                </a:moveTo>
                <a:lnTo>
                  <a:pt x="1522304" y="3771899"/>
                </a:lnTo>
                <a:lnTo>
                  <a:pt x="1255724" y="3695699"/>
                </a:lnTo>
                <a:lnTo>
                  <a:pt x="1212896" y="3670299"/>
                </a:lnTo>
                <a:lnTo>
                  <a:pt x="1128741" y="3644899"/>
                </a:lnTo>
                <a:lnTo>
                  <a:pt x="1087443" y="3619499"/>
                </a:lnTo>
                <a:lnTo>
                  <a:pt x="1046683" y="3606799"/>
                </a:lnTo>
                <a:lnTo>
                  <a:pt x="966835" y="3555999"/>
                </a:lnTo>
                <a:lnTo>
                  <a:pt x="927775" y="3530599"/>
                </a:lnTo>
                <a:lnTo>
                  <a:pt x="889311" y="3517899"/>
                </a:lnTo>
                <a:lnTo>
                  <a:pt x="851457" y="3492499"/>
                </a:lnTo>
                <a:lnTo>
                  <a:pt x="814226" y="3467099"/>
                </a:lnTo>
                <a:lnTo>
                  <a:pt x="777633" y="3441699"/>
                </a:lnTo>
                <a:lnTo>
                  <a:pt x="741693" y="3416299"/>
                </a:lnTo>
                <a:lnTo>
                  <a:pt x="706419" y="3378199"/>
                </a:lnTo>
                <a:lnTo>
                  <a:pt x="671826" y="3352799"/>
                </a:lnTo>
                <a:lnTo>
                  <a:pt x="637928" y="3327399"/>
                </a:lnTo>
                <a:lnTo>
                  <a:pt x="604739" y="3289299"/>
                </a:lnTo>
                <a:lnTo>
                  <a:pt x="572274" y="3263899"/>
                </a:lnTo>
                <a:lnTo>
                  <a:pt x="540547" y="3225799"/>
                </a:lnTo>
                <a:lnTo>
                  <a:pt x="509571" y="3200399"/>
                </a:lnTo>
                <a:lnTo>
                  <a:pt x="479362" y="3162299"/>
                </a:lnTo>
                <a:lnTo>
                  <a:pt x="449933" y="3136899"/>
                </a:lnTo>
                <a:lnTo>
                  <a:pt x="421298" y="3098799"/>
                </a:lnTo>
                <a:lnTo>
                  <a:pt x="393473" y="3060699"/>
                </a:lnTo>
                <a:lnTo>
                  <a:pt x="366471" y="3022599"/>
                </a:lnTo>
                <a:lnTo>
                  <a:pt x="340306" y="2984499"/>
                </a:lnTo>
                <a:lnTo>
                  <a:pt x="314993" y="2946399"/>
                </a:lnTo>
                <a:lnTo>
                  <a:pt x="290546" y="2908299"/>
                </a:lnTo>
                <a:lnTo>
                  <a:pt x="266979" y="2870199"/>
                </a:lnTo>
                <a:lnTo>
                  <a:pt x="244307" y="2832099"/>
                </a:lnTo>
                <a:lnTo>
                  <a:pt x="222543" y="2793999"/>
                </a:lnTo>
                <a:lnTo>
                  <a:pt x="201701" y="2755899"/>
                </a:lnTo>
                <a:lnTo>
                  <a:pt x="181797" y="2717799"/>
                </a:lnTo>
                <a:lnTo>
                  <a:pt x="162844" y="2679699"/>
                </a:lnTo>
                <a:lnTo>
                  <a:pt x="144857" y="2628899"/>
                </a:lnTo>
                <a:lnTo>
                  <a:pt x="127850" y="2590799"/>
                </a:lnTo>
                <a:lnTo>
                  <a:pt x="111837" y="2552699"/>
                </a:lnTo>
                <a:lnTo>
                  <a:pt x="96832" y="2501899"/>
                </a:lnTo>
                <a:lnTo>
                  <a:pt x="82849" y="2463799"/>
                </a:lnTo>
                <a:lnTo>
                  <a:pt x="69903" y="2412999"/>
                </a:lnTo>
                <a:lnTo>
                  <a:pt x="58009" y="2374899"/>
                </a:lnTo>
                <a:lnTo>
                  <a:pt x="47179" y="2324099"/>
                </a:lnTo>
                <a:lnTo>
                  <a:pt x="37429" y="2285999"/>
                </a:lnTo>
                <a:lnTo>
                  <a:pt x="28773" y="2235199"/>
                </a:lnTo>
                <a:lnTo>
                  <a:pt x="21225" y="2184399"/>
                </a:lnTo>
                <a:lnTo>
                  <a:pt x="14798" y="2146299"/>
                </a:lnTo>
                <a:lnTo>
                  <a:pt x="9509" y="2095499"/>
                </a:lnTo>
                <a:lnTo>
                  <a:pt x="5370" y="2044699"/>
                </a:lnTo>
                <a:lnTo>
                  <a:pt x="2396" y="2006599"/>
                </a:lnTo>
                <a:lnTo>
                  <a:pt x="601" y="1955799"/>
                </a:lnTo>
                <a:lnTo>
                  <a:pt x="0" y="1904999"/>
                </a:lnTo>
                <a:lnTo>
                  <a:pt x="601" y="1854199"/>
                </a:lnTo>
                <a:lnTo>
                  <a:pt x="2396" y="1803399"/>
                </a:lnTo>
                <a:lnTo>
                  <a:pt x="5370" y="1765299"/>
                </a:lnTo>
                <a:lnTo>
                  <a:pt x="9509" y="1714499"/>
                </a:lnTo>
                <a:lnTo>
                  <a:pt x="14798" y="1663699"/>
                </a:lnTo>
                <a:lnTo>
                  <a:pt x="21225" y="1625599"/>
                </a:lnTo>
                <a:lnTo>
                  <a:pt x="28773" y="1574799"/>
                </a:lnTo>
                <a:lnTo>
                  <a:pt x="37429" y="1523999"/>
                </a:lnTo>
                <a:lnTo>
                  <a:pt x="47179" y="1485899"/>
                </a:lnTo>
                <a:lnTo>
                  <a:pt x="58009" y="1435099"/>
                </a:lnTo>
                <a:lnTo>
                  <a:pt x="69903" y="1396999"/>
                </a:lnTo>
                <a:lnTo>
                  <a:pt x="82849" y="1346199"/>
                </a:lnTo>
                <a:lnTo>
                  <a:pt x="96832" y="1308099"/>
                </a:lnTo>
                <a:lnTo>
                  <a:pt x="111837" y="1257299"/>
                </a:lnTo>
                <a:lnTo>
                  <a:pt x="127850" y="1219199"/>
                </a:lnTo>
                <a:lnTo>
                  <a:pt x="144857" y="1181099"/>
                </a:lnTo>
                <a:lnTo>
                  <a:pt x="162844" y="1130299"/>
                </a:lnTo>
                <a:lnTo>
                  <a:pt x="181797" y="1092199"/>
                </a:lnTo>
                <a:lnTo>
                  <a:pt x="201701" y="1054099"/>
                </a:lnTo>
                <a:lnTo>
                  <a:pt x="222543" y="1015999"/>
                </a:lnTo>
                <a:lnTo>
                  <a:pt x="244307" y="977899"/>
                </a:lnTo>
                <a:lnTo>
                  <a:pt x="266979" y="927099"/>
                </a:lnTo>
                <a:lnTo>
                  <a:pt x="290546" y="888999"/>
                </a:lnTo>
                <a:lnTo>
                  <a:pt x="314993" y="850899"/>
                </a:lnTo>
                <a:lnTo>
                  <a:pt x="340306" y="812799"/>
                </a:lnTo>
                <a:lnTo>
                  <a:pt x="366471" y="787399"/>
                </a:lnTo>
                <a:lnTo>
                  <a:pt x="393473" y="749299"/>
                </a:lnTo>
                <a:lnTo>
                  <a:pt x="421298" y="711199"/>
                </a:lnTo>
                <a:lnTo>
                  <a:pt x="449933" y="673099"/>
                </a:lnTo>
                <a:lnTo>
                  <a:pt x="479362" y="647699"/>
                </a:lnTo>
                <a:lnTo>
                  <a:pt x="509571" y="609599"/>
                </a:lnTo>
                <a:lnTo>
                  <a:pt x="540547" y="571499"/>
                </a:lnTo>
                <a:lnTo>
                  <a:pt x="572274" y="546099"/>
                </a:lnTo>
                <a:lnTo>
                  <a:pt x="604739" y="520699"/>
                </a:lnTo>
                <a:lnTo>
                  <a:pt x="637928" y="482599"/>
                </a:lnTo>
                <a:lnTo>
                  <a:pt x="671826" y="457199"/>
                </a:lnTo>
                <a:lnTo>
                  <a:pt x="706419" y="431799"/>
                </a:lnTo>
                <a:lnTo>
                  <a:pt x="741693" y="393699"/>
                </a:lnTo>
                <a:lnTo>
                  <a:pt x="777633" y="368299"/>
                </a:lnTo>
                <a:lnTo>
                  <a:pt x="814226" y="342899"/>
                </a:lnTo>
                <a:lnTo>
                  <a:pt x="851457" y="317499"/>
                </a:lnTo>
                <a:lnTo>
                  <a:pt x="889311" y="292099"/>
                </a:lnTo>
                <a:lnTo>
                  <a:pt x="927775" y="266699"/>
                </a:lnTo>
                <a:lnTo>
                  <a:pt x="966835" y="253999"/>
                </a:lnTo>
                <a:lnTo>
                  <a:pt x="1046683" y="203199"/>
                </a:lnTo>
                <a:lnTo>
                  <a:pt x="1087443" y="190499"/>
                </a:lnTo>
                <a:lnTo>
                  <a:pt x="1128741" y="165099"/>
                </a:lnTo>
                <a:lnTo>
                  <a:pt x="1170564" y="152399"/>
                </a:lnTo>
                <a:lnTo>
                  <a:pt x="1212896" y="126999"/>
                </a:lnTo>
                <a:lnTo>
                  <a:pt x="1522304" y="38099"/>
                </a:lnTo>
                <a:lnTo>
                  <a:pt x="2276470" y="38099"/>
                </a:lnTo>
                <a:lnTo>
                  <a:pt x="2585878" y="126999"/>
                </a:lnTo>
                <a:lnTo>
                  <a:pt x="2628210" y="152399"/>
                </a:lnTo>
                <a:lnTo>
                  <a:pt x="2670033" y="165099"/>
                </a:lnTo>
                <a:lnTo>
                  <a:pt x="2711331" y="190499"/>
                </a:lnTo>
                <a:lnTo>
                  <a:pt x="2752091" y="203199"/>
                </a:lnTo>
                <a:lnTo>
                  <a:pt x="2831939" y="253999"/>
                </a:lnTo>
                <a:lnTo>
                  <a:pt x="2870998" y="266699"/>
                </a:lnTo>
                <a:lnTo>
                  <a:pt x="2909462" y="292099"/>
                </a:lnTo>
                <a:lnTo>
                  <a:pt x="2947317" y="317499"/>
                </a:lnTo>
                <a:lnTo>
                  <a:pt x="2984548" y="342899"/>
                </a:lnTo>
                <a:lnTo>
                  <a:pt x="3021140" y="368299"/>
                </a:lnTo>
                <a:lnTo>
                  <a:pt x="3057081" y="393699"/>
                </a:lnTo>
                <a:lnTo>
                  <a:pt x="3092355" y="431799"/>
                </a:lnTo>
                <a:lnTo>
                  <a:pt x="3126948" y="457199"/>
                </a:lnTo>
                <a:lnTo>
                  <a:pt x="3160846" y="482599"/>
                </a:lnTo>
                <a:lnTo>
                  <a:pt x="3194034" y="520699"/>
                </a:lnTo>
                <a:lnTo>
                  <a:pt x="3226500" y="546099"/>
                </a:lnTo>
                <a:lnTo>
                  <a:pt x="3258227" y="571499"/>
                </a:lnTo>
                <a:lnTo>
                  <a:pt x="3289203" y="609599"/>
                </a:lnTo>
                <a:lnTo>
                  <a:pt x="3319412" y="647699"/>
                </a:lnTo>
                <a:lnTo>
                  <a:pt x="3348841" y="673099"/>
                </a:lnTo>
                <a:lnTo>
                  <a:pt x="3377475" y="711199"/>
                </a:lnTo>
                <a:lnTo>
                  <a:pt x="3405301" y="749299"/>
                </a:lnTo>
                <a:lnTo>
                  <a:pt x="3432303" y="787399"/>
                </a:lnTo>
                <a:lnTo>
                  <a:pt x="3458468" y="812799"/>
                </a:lnTo>
                <a:lnTo>
                  <a:pt x="3483781" y="850899"/>
                </a:lnTo>
                <a:lnTo>
                  <a:pt x="3508228" y="888999"/>
                </a:lnTo>
                <a:lnTo>
                  <a:pt x="3531795" y="927099"/>
                </a:lnTo>
                <a:lnTo>
                  <a:pt x="3554467" y="977899"/>
                </a:lnTo>
                <a:lnTo>
                  <a:pt x="3576232" y="1015999"/>
                </a:lnTo>
                <a:lnTo>
                  <a:pt x="3597073" y="1054099"/>
                </a:lnTo>
                <a:lnTo>
                  <a:pt x="3616977" y="1092199"/>
                </a:lnTo>
                <a:lnTo>
                  <a:pt x="3635930" y="1130299"/>
                </a:lnTo>
                <a:lnTo>
                  <a:pt x="3653917" y="1181099"/>
                </a:lnTo>
                <a:lnTo>
                  <a:pt x="3670924" y="1219199"/>
                </a:lnTo>
                <a:lnTo>
                  <a:pt x="3686938" y="1257299"/>
                </a:lnTo>
                <a:lnTo>
                  <a:pt x="3701943" y="1308099"/>
                </a:lnTo>
                <a:lnTo>
                  <a:pt x="3715925" y="1346199"/>
                </a:lnTo>
                <a:lnTo>
                  <a:pt x="3728871" y="1396999"/>
                </a:lnTo>
                <a:lnTo>
                  <a:pt x="3740766" y="1435099"/>
                </a:lnTo>
                <a:lnTo>
                  <a:pt x="3751595" y="1485899"/>
                </a:lnTo>
                <a:lnTo>
                  <a:pt x="3761345" y="1523999"/>
                </a:lnTo>
                <a:lnTo>
                  <a:pt x="3770001" y="1574799"/>
                </a:lnTo>
                <a:lnTo>
                  <a:pt x="3777550" y="1625599"/>
                </a:lnTo>
                <a:lnTo>
                  <a:pt x="3783976" y="1663699"/>
                </a:lnTo>
                <a:lnTo>
                  <a:pt x="3789265" y="1714499"/>
                </a:lnTo>
                <a:lnTo>
                  <a:pt x="3793404" y="1765299"/>
                </a:lnTo>
                <a:lnTo>
                  <a:pt x="3796378" y="1803399"/>
                </a:lnTo>
                <a:lnTo>
                  <a:pt x="3798173" y="1854199"/>
                </a:lnTo>
                <a:lnTo>
                  <a:pt x="3798775" y="1904999"/>
                </a:lnTo>
                <a:lnTo>
                  <a:pt x="3798173" y="1955799"/>
                </a:lnTo>
                <a:lnTo>
                  <a:pt x="3796378" y="2006599"/>
                </a:lnTo>
                <a:lnTo>
                  <a:pt x="3793404" y="2044699"/>
                </a:lnTo>
                <a:lnTo>
                  <a:pt x="3789265" y="2095499"/>
                </a:lnTo>
                <a:lnTo>
                  <a:pt x="3783976" y="2146299"/>
                </a:lnTo>
                <a:lnTo>
                  <a:pt x="3777550" y="2184399"/>
                </a:lnTo>
                <a:lnTo>
                  <a:pt x="3770001" y="2235199"/>
                </a:lnTo>
                <a:lnTo>
                  <a:pt x="3761345" y="2285999"/>
                </a:lnTo>
                <a:lnTo>
                  <a:pt x="3751595" y="2324099"/>
                </a:lnTo>
                <a:lnTo>
                  <a:pt x="3740766" y="2374899"/>
                </a:lnTo>
                <a:lnTo>
                  <a:pt x="3728871" y="2412999"/>
                </a:lnTo>
                <a:lnTo>
                  <a:pt x="3715925" y="2463799"/>
                </a:lnTo>
                <a:lnTo>
                  <a:pt x="3701943" y="2501899"/>
                </a:lnTo>
                <a:lnTo>
                  <a:pt x="3686938" y="2552699"/>
                </a:lnTo>
                <a:lnTo>
                  <a:pt x="3670924" y="2590799"/>
                </a:lnTo>
                <a:lnTo>
                  <a:pt x="3653917" y="2628899"/>
                </a:lnTo>
                <a:lnTo>
                  <a:pt x="3635930" y="2679699"/>
                </a:lnTo>
                <a:lnTo>
                  <a:pt x="3616977" y="2717799"/>
                </a:lnTo>
                <a:lnTo>
                  <a:pt x="3597073" y="2755899"/>
                </a:lnTo>
                <a:lnTo>
                  <a:pt x="3576232" y="2793999"/>
                </a:lnTo>
                <a:lnTo>
                  <a:pt x="3554467" y="2832099"/>
                </a:lnTo>
                <a:lnTo>
                  <a:pt x="3531795" y="2870199"/>
                </a:lnTo>
                <a:lnTo>
                  <a:pt x="3508228" y="2908299"/>
                </a:lnTo>
                <a:lnTo>
                  <a:pt x="3483781" y="2946399"/>
                </a:lnTo>
                <a:lnTo>
                  <a:pt x="3458468" y="2984499"/>
                </a:lnTo>
                <a:lnTo>
                  <a:pt x="3432303" y="3022599"/>
                </a:lnTo>
                <a:lnTo>
                  <a:pt x="3405301" y="3060699"/>
                </a:lnTo>
                <a:lnTo>
                  <a:pt x="3377475" y="3098799"/>
                </a:lnTo>
                <a:lnTo>
                  <a:pt x="3348841" y="3136899"/>
                </a:lnTo>
                <a:lnTo>
                  <a:pt x="3319412" y="3162299"/>
                </a:lnTo>
                <a:lnTo>
                  <a:pt x="3289203" y="3200399"/>
                </a:lnTo>
                <a:lnTo>
                  <a:pt x="3258227" y="3225799"/>
                </a:lnTo>
                <a:lnTo>
                  <a:pt x="3226500" y="3263899"/>
                </a:lnTo>
                <a:lnTo>
                  <a:pt x="3194034" y="3289299"/>
                </a:lnTo>
                <a:lnTo>
                  <a:pt x="3160846" y="3327399"/>
                </a:lnTo>
                <a:lnTo>
                  <a:pt x="3126948" y="3352799"/>
                </a:lnTo>
                <a:lnTo>
                  <a:pt x="3092355" y="3378199"/>
                </a:lnTo>
                <a:lnTo>
                  <a:pt x="3057081" y="3416299"/>
                </a:lnTo>
                <a:lnTo>
                  <a:pt x="3021140" y="3441699"/>
                </a:lnTo>
                <a:lnTo>
                  <a:pt x="2984548" y="3467099"/>
                </a:lnTo>
                <a:lnTo>
                  <a:pt x="2947317" y="3492499"/>
                </a:lnTo>
                <a:lnTo>
                  <a:pt x="2909462" y="3517899"/>
                </a:lnTo>
                <a:lnTo>
                  <a:pt x="2870998" y="3530599"/>
                </a:lnTo>
                <a:lnTo>
                  <a:pt x="2831939" y="3555999"/>
                </a:lnTo>
                <a:lnTo>
                  <a:pt x="2752091" y="3606799"/>
                </a:lnTo>
                <a:lnTo>
                  <a:pt x="2711331" y="3619499"/>
                </a:lnTo>
                <a:lnTo>
                  <a:pt x="2670033" y="3644899"/>
                </a:lnTo>
                <a:lnTo>
                  <a:pt x="2585878" y="3670299"/>
                </a:lnTo>
                <a:lnTo>
                  <a:pt x="2543050" y="3695699"/>
                </a:lnTo>
                <a:lnTo>
                  <a:pt x="2276470" y="3771899"/>
                </a:lnTo>
                <a:close/>
              </a:path>
              <a:path w="3799205" h="3797300">
                <a:moveTo>
                  <a:pt x="2184290" y="3784599"/>
                </a:moveTo>
                <a:lnTo>
                  <a:pt x="1614484" y="3784599"/>
                </a:lnTo>
                <a:lnTo>
                  <a:pt x="1568203" y="3771899"/>
                </a:lnTo>
                <a:lnTo>
                  <a:pt x="2230571" y="3771899"/>
                </a:lnTo>
                <a:lnTo>
                  <a:pt x="2184290" y="3784599"/>
                </a:lnTo>
                <a:close/>
              </a:path>
              <a:path w="3799205" h="3797300">
                <a:moveTo>
                  <a:pt x="2090641" y="3797299"/>
                </a:moveTo>
                <a:lnTo>
                  <a:pt x="1708133" y="3797299"/>
                </a:lnTo>
                <a:lnTo>
                  <a:pt x="1661132" y="3784599"/>
                </a:lnTo>
                <a:lnTo>
                  <a:pt x="2137642" y="3784599"/>
                </a:lnTo>
                <a:lnTo>
                  <a:pt x="2090641" y="3797299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7963609"/>
            <a:ext cx="2592070" cy="2323465"/>
          </a:xfrm>
          <a:custGeom>
            <a:avLst/>
            <a:gdLst/>
            <a:ahLst/>
            <a:cxnLst/>
            <a:rect l="l" t="t" r="r" b="b"/>
            <a:pathLst>
              <a:path w="2592070" h="2323465">
                <a:moveTo>
                  <a:pt x="0" y="0"/>
                </a:moveTo>
                <a:lnTo>
                  <a:pt x="62828" y="2286"/>
                </a:lnTo>
                <a:lnTo>
                  <a:pt x="122650" y="5429"/>
                </a:lnTo>
                <a:lnTo>
                  <a:pt x="182092" y="10976"/>
                </a:lnTo>
                <a:lnTo>
                  <a:pt x="240803" y="17066"/>
                </a:lnTo>
                <a:lnTo>
                  <a:pt x="298784" y="23699"/>
                </a:lnTo>
                <a:lnTo>
                  <a:pt x="356034" y="30876"/>
                </a:lnTo>
                <a:lnTo>
                  <a:pt x="412553" y="38596"/>
                </a:lnTo>
                <a:lnTo>
                  <a:pt x="468341" y="46860"/>
                </a:lnTo>
                <a:lnTo>
                  <a:pt x="523398" y="55666"/>
                </a:lnTo>
                <a:lnTo>
                  <a:pt x="577725" y="65017"/>
                </a:lnTo>
                <a:lnTo>
                  <a:pt x="631321" y="74910"/>
                </a:lnTo>
                <a:lnTo>
                  <a:pt x="684186" y="85347"/>
                </a:lnTo>
                <a:lnTo>
                  <a:pt x="736320" y="96328"/>
                </a:lnTo>
                <a:lnTo>
                  <a:pt x="787723" y="107851"/>
                </a:lnTo>
                <a:lnTo>
                  <a:pt x="838396" y="119918"/>
                </a:lnTo>
                <a:lnTo>
                  <a:pt x="888338" y="132529"/>
                </a:lnTo>
                <a:lnTo>
                  <a:pt x="937549" y="145683"/>
                </a:lnTo>
                <a:lnTo>
                  <a:pt x="986029" y="159380"/>
                </a:lnTo>
                <a:lnTo>
                  <a:pt x="1033779" y="173620"/>
                </a:lnTo>
                <a:lnTo>
                  <a:pt x="1080797" y="188404"/>
                </a:lnTo>
                <a:lnTo>
                  <a:pt x="1127085" y="203732"/>
                </a:lnTo>
                <a:lnTo>
                  <a:pt x="1172643" y="219602"/>
                </a:lnTo>
                <a:lnTo>
                  <a:pt x="1217469" y="236017"/>
                </a:lnTo>
                <a:lnTo>
                  <a:pt x="1261564" y="252974"/>
                </a:lnTo>
                <a:lnTo>
                  <a:pt x="1304929" y="270475"/>
                </a:lnTo>
                <a:lnTo>
                  <a:pt x="1347563" y="288519"/>
                </a:lnTo>
                <a:lnTo>
                  <a:pt x="1389466" y="307107"/>
                </a:lnTo>
                <a:lnTo>
                  <a:pt x="1430639" y="326238"/>
                </a:lnTo>
                <a:lnTo>
                  <a:pt x="1471081" y="345912"/>
                </a:lnTo>
                <a:lnTo>
                  <a:pt x="1510791" y="366130"/>
                </a:lnTo>
                <a:lnTo>
                  <a:pt x="1549771" y="386891"/>
                </a:lnTo>
                <a:lnTo>
                  <a:pt x="1588021" y="408195"/>
                </a:lnTo>
                <a:lnTo>
                  <a:pt x="1627955" y="430839"/>
                </a:lnTo>
                <a:lnTo>
                  <a:pt x="1666892" y="455117"/>
                </a:lnTo>
                <a:lnTo>
                  <a:pt x="1704829" y="481031"/>
                </a:lnTo>
                <a:lnTo>
                  <a:pt x="1741768" y="508578"/>
                </a:lnTo>
                <a:lnTo>
                  <a:pt x="1777709" y="537761"/>
                </a:lnTo>
                <a:lnTo>
                  <a:pt x="1812651" y="568578"/>
                </a:lnTo>
                <a:lnTo>
                  <a:pt x="1846594" y="601030"/>
                </a:lnTo>
                <a:lnTo>
                  <a:pt x="1879538" y="635117"/>
                </a:lnTo>
                <a:lnTo>
                  <a:pt x="1911484" y="670838"/>
                </a:lnTo>
                <a:lnTo>
                  <a:pt x="1942432" y="708194"/>
                </a:lnTo>
                <a:lnTo>
                  <a:pt x="1972381" y="747184"/>
                </a:lnTo>
                <a:lnTo>
                  <a:pt x="2001331" y="787809"/>
                </a:lnTo>
                <a:lnTo>
                  <a:pt x="2029282" y="830069"/>
                </a:lnTo>
                <a:lnTo>
                  <a:pt x="2056235" y="873964"/>
                </a:lnTo>
                <a:lnTo>
                  <a:pt x="2082190" y="919493"/>
                </a:lnTo>
                <a:lnTo>
                  <a:pt x="2107146" y="966657"/>
                </a:lnTo>
                <a:lnTo>
                  <a:pt x="2131103" y="1015456"/>
                </a:lnTo>
                <a:lnTo>
                  <a:pt x="2138825" y="1028417"/>
                </a:lnTo>
                <a:lnTo>
                  <a:pt x="2156855" y="1065140"/>
                </a:lnTo>
                <a:lnTo>
                  <a:pt x="2178332" y="1116262"/>
                </a:lnTo>
                <a:lnTo>
                  <a:pt x="2203257" y="1181783"/>
                </a:lnTo>
                <a:lnTo>
                  <a:pt x="2217012" y="1219944"/>
                </a:lnTo>
                <a:lnTo>
                  <a:pt x="2231628" y="1261704"/>
                </a:lnTo>
                <a:lnTo>
                  <a:pt x="2247107" y="1307064"/>
                </a:lnTo>
                <a:lnTo>
                  <a:pt x="2263447" y="1356024"/>
                </a:lnTo>
                <a:lnTo>
                  <a:pt x="2280649" y="1408583"/>
                </a:lnTo>
                <a:lnTo>
                  <a:pt x="2298713" y="1464743"/>
                </a:lnTo>
                <a:lnTo>
                  <a:pt x="2317639" y="1524502"/>
                </a:lnTo>
                <a:lnTo>
                  <a:pt x="2337427" y="1587861"/>
                </a:lnTo>
                <a:lnTo>
                  <a:pt x="2358076" y="1654820"/>
                </a:lnTo>
                <a:lnTo>
                  <a:pt x="2379587" y="1725379"/>
                </a:lnTo>
                <a:lnTo>
                  <a:pt x="2401960" y="1799538"/>
                </a:lnTo>
                <a:lnTo>
                  <a:pt x="2425195" y="1877297"/>
                </a:lnTo>
                <a:lnTo>
                  <a:pt x="2449292" y="1958655"/>
                </a:lnTo>
                <a:lnTo>
                  <a:pt x="2474250" y="2043613"/>
                </a:lnTo>
                <a:lnTo>
                  <a:pt x="2592063" y="2323390"/>
                </a:lnTo>
                <a:lnTo>
                  <a:pt x="0" y="2323390"/>
                </a:lnTo>
                <a:lnTo>
                  <a:pt x="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6972" y="2626007"/>
            <a:ext cx="133350" cy="1333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6972" y="4683407"/>
            <a:ext cx="133350" cy="1333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972" y="7255157"/>
            <a:ext cx="133350" cy="13334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55294" y="2363086"/>
            <a:ext cx="13327380" cy="7226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735">
              <a:lnSpc>
                <a:spcPct val="116399"/>
              </a:lnSpc>
              <a:spcBef>
                <a:spcPts val="100"/>
              </a:spcBef>
            </a:pPr>
            <a:r>
              <a:rPr dirty="0" sz="2900" spc="-85">
                <a:latin typeface="Lucida Sans Unicode"/>
                <a:cs typeface="Lucida Sans Unicode"/>
              </a:rPr>
              <a:t>This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project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65">
                <a:latin typeface="Lucida Sans Unicode"/>
                <a:cs typeface="Lucida Sans Unicode"/>
              </a:rPr>
              <a:t>focuses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 spc="50">
                <a:latin typeface="Lucida Sans Unicode"/>
                <a:cs typeface="Lucida Sans Unicode"/>
              </a:rPr>
              <a:t>on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45">
                <a:latin typeface="Lucida Sans Unicode"/>
                <a:cs typeface="Lucida Sans Unicode"/>
              </a:rPr>
              <a:t>designing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45">
                <a:latin typeface="Lucida Sans Unicode"/>
                <a:cs typeface="Lucida Sans Unicode"/>
              </a:rPr>
              <a:t>analyzing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 spc="350">
                <a:latin typeface="Lucida Sans Unicode"/>
                <a:cs typeface="Lucida Sans Unicode"/>
              </a:rPr>
              <a:t>a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80">
                <a:latin typeface="Lucida Sans Unicode"/>
                <a:cs typeface="Lucida Sans Unicode"/>
              </a:rPr>
              <a:t>comprehensive </a:t>
            </a:r>
            <a:r>
              <a:rPr dirty="0" sz="2900" spc="70">
                <a:latin typeface="Lucida Sans Unicode"/>
                <a:cs typeface="Lucida Sans Unicode"/>
              </a:rPr>
              <a:t>Restaurant</a:t>
            </a:r>
            <a:r>
              <a:rPr dirty="0" sz="2900" spc="-120">
                <a:latin typeface="Lucida Sans Unicode"/>
                <a:cs typeface="Lucida Sans Unicode"/>
              </a:rPr>
              <a:t> </a:t>
            </a:r>
            <a:r>
              <a:rPr dirty="0" sz="2900" spc="100">
                <a:latin typeface="Lucida Sans Unicode"/>
                <a:cs typeface="Lucida Sans Unicode"/>
              </a:rPr>
              <a:t>&amp;</a:t>
            </a:r>
            <a:r>
              <a:rPr dirty="0" sz="2900" spc="-120">
                <a:latin typeface="Lucida Sans Unicode"/>
                <a:cs typeface="Lucida Sans Unicode"/>
              </a:rPr>
              <a:t> </a:t>
            </a:r>
            <a:r>
              <a:rPr dirty="0" sz="2900" spc="85">
                <a:latin typeface="Lucida Sans Unicode"/>
                <a:cs typeface="Lucida Sans Unicode"/>
              </a:rPr>
              <a:t>Consumer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45">
                <a:latin typeface="Lucida Sans Unicode"/>
                <a:cs typeface="Lucida Sans Unicode"/>
              </a:rPr>
              <a:t>Analytics</a:t>
            </a:r>
            <a:r>
              <a:rPr dirty="0" sz="2900" spc="-120">
                <a:latin typeface="Lucida Sans Unicode"/>
                <a:cs typeface="Lucida Sans Unicode"/>
              </a:rPr>
              <a:t> </a:t>
            </a:r>
            <a:r>
              <a:rPr dirty="0" sz="2900" spc="145">
                <a:latin typeface="Lucida Sans Unicode"/>
                <a:cs typeface="Lucida Sans Unicode"/>
              </a:rPr>
              <a:t>Database</a:t>
            </a:r>
            <a:r>
              <a:rPr dirty="0" sz="2900" spc="-12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using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MySQL</a:t>
            </a:r>
            <a:r>
              <a:rPr dirty="0" sz="2900" spc="-12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Workbench. </a:t>
            </a:r>
            <a:r>
              <a:rPr dirty="0" sz="2900">
                <a:latin typeface="Lucida Sans Unicode"/>
                <a:cs typeface="Lucida Sans Unicode"/>
              </a:rPr>
              <a:t>The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 spc="90">
                <a:latin typeface="Lucida Sans Unicode"/>
                <a:cs typeface="Lucida Sans Unicode"/>
              </a:rPr>
              <a:t>system</a:t>
            </a:r>
            <a:r>
              <a:rPr dirty="0" sz="2900" spc="-125">
                <a:latin typeface="Lucida Sans Unicode"/>
                <a:cs typeface="Lucida Sans Unicode"/>
              </a:rPr>
              <a:t> </a:t>
            </a:r>
            <a:r>
              <a:rPr dirty="0" sz="2900" spc="55">
                <a:latin typeface="Lucida Sans Unicode"/>
                <a:cs typeface="Lucida Sans Unicode"/>
              </a:rPr>
              <a:t>integrates</a:t>
            </a:r>
            <a:r>
              <a:rPr dirty="0" sz="2900" spc="-125">
                <a:latin typeface="Lucida Sans Unicode"/>
                <a:cs typeface="Lucida Sans Unicode"/>
              </a:rPr>
              <a:t> </a:t>
            </a:r>
            <a:r>
              <a:rPr dirty="0" sz="2900" spc="95">
                <a:latin typeface="Lucida Sans Unicode"/>
                <a:cs typeface="Lucida Sans Unicode"/>
              </a:rPr>
              <a:t>consumer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 spc="70">
                <a:latin typeface="Lucida Sans Unicode"/>
                <a:cs typeface="Lucida Sans Unicode"/>
              </a:rPr>
              <a:t>demographics,</a:t>
            </a:r>
            <a:r>
              <a:rPr dirty="0" sz="2900" spc="-125">
                <a:latin typeface="Lucida Sans Unicode"/>
                <a:cs typeface="Lucida Sans Unicode"/>
              </a:rPr>
              <a:t> </a:t>
            </a:r>
            <a:r>
              <a:rPr dirty="0" sz="2900" spc="65">
                <a:latin typeface="Lucida Sans Unicode"/>
                <a:cs typeface="Lucida Sans Unicode"/>
              </a:rPr>
              <a:t>restaurant</a:t>
            </a:r>
            <a:r>
              <a:rPr dirty="0" sz="2900" spc="-12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information, </a:t>
            </a:r>
            <a:r>
              <a:rPr dirty="0" sz="2900">
                <a:latin typeface="Lucida Sans Unicode"/>
                <a:cs typeface="Lucida Sans Unicode"/>
              </a:rPr>
              <a:t>cuisines</a:t>
            </a:r>
            <a:r>
              <a:rPr dirty="0" sz="2900" spc="-5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served,</a:t>
            </a:r>
            <a:r>
              <a:rPr dirty="0" sz="2900" spc="-55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80">
                <a:latin typeface="Lucida Sans Unicode"/>
                <a:cs typeface="Lucida Sans Unicode"/>
              </a:rPr>
              <a:t>detailed</a:t>
            </a:r>
            <a:r>
              <a:rPr dirty="0" sz="2900" spc="-5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rating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195">
                <a:latin typeface="Lucida Sans Unicode"/>
                <a:cs typeface="Lucida Sans Unicode"/>
              </a:rPr>
              <a:t>data</a:t>
            </a:r>
            <a:r>
              <a:rPr dirty="0" sz="2900" spc="-5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to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55">
                <a:latin typeface="Lucida Sans Unicode"/>
                <a:cs typeface="Lucida Sans Unicode"/>
              </a:rPr>
              <a:t>derive</a:t>
            </a:r>
            <a:r>
              <a:rPr dirty="0" sz="2900" spc="-55">
                <a:latin typeface="Lucida Sans Unicode"/>
                <a:cs typeface="Lucida Sans Unicode"/>
              </a:rPr>
              <a:t> </a:t>
            </a:r>
            <a:r>
              <a:rPr dirty="0" sz="2900" spc="65">
                <a:latin typeface="Lucida Sans Unicode"/>
                <a:cs typeface="Lucida Sans Unicode"/>
              </a:rPr>
              <a:t>meaningful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insights.</a:t>
            </a:r>
            <a:endParaRPr sz="2900">
              <a:latin typeface="Lucida Sans Unicode"/>
              <a:cs typeface="Lucida Sans Unicode"/>
            </a:endParaRPr>
          </a:p>
          <a:p>
            <a:pPr marL="12700" marR="676275">
              <a:lnSpc>
                <a:spcPct val="116399"/>
              </a:lnSpc>
            </a:pPr>
            <a:r>
              <a:rPr dirty="0" sz="2900">
                <a:latin typeface="Lucida Sans Unicode"/>
                <a:cs typeface="Lucida Sans Unicode"/>
              </a:rPr>
              <a:t>A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fully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relational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 spc="180">
                <a:latin typeface="Lucida Sans Unicode"/>
                <a:cs typeface="Lucida Sans Unicode"/>
              </a:rPr>
              <a:t>database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 spc="185">
                <a:latin typeface="Lucida Sans Unicode"/>
                <a:cs typeface="Lucida Sans Unicode"/>
              </a:rPr>
              <a:t>schema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 spc="165">
                <a:latin typeface="Lucida Sans Unicode"/>
                <a:cs typeface="Lucida Sans Unicode"/>
              </a:rPr>
              <a:t>was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 spc="95">
                <a:latin typeface="Lucida Sans Unicode"/>
                <a:cs typeface="Lucida Sans Unicode"/>
              </a:rPr>
              <a:t>implemented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using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five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 spc="70">
                <a:latin typeface="Lucida Sans Unicode"/>
                <a:cs typeface="Lucida Sans Unicode"/>
              </a:rPr>
              <a:t>core </a:t>
            </a:r>
            <a:r>
              <a:rPr dirty="0" sz="2900">
                <a:latin typeface="Lucida Sans Unicode"/>
                <a:cs typeface="Lucida Sans Unicode"/>
              </a:rPr>
              <a:t>tables—</a:t>
            </a:r>
            <a:r>
              <a:rPr dirty="0" sz="2900" spc="-25">
                <a:latin typeface="Lucida Sans Unicode"/>
                <a:cs typeface="Lucida Sans Unicode"/>
              </a:rPr>
              <a:t>CONSUMERS,</a:t>
            </a:r>
            <a:r>
              <a:rPr dirty="0" sz="2900" spc="-5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CONSUMER_PREFERENCES,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RESTAURANTS,</a:t>
            </a:r>
            <a:endParaRPr sz="2900">
              <a:latin typeface="Lucida Sans Unicode"/>
              <a:cs typeface="Lucida Sans Unicode"/>
            </a:endParaRPr>
          </a:p>
          <a:p>
            <a:pPr marL="12700" marR="126364">
              <a:lnSpc>
                <a:spcPct val="116399"/>
              </a:lnSpc>
            </a:pPr>
            <a:r>
              <a:rPr dirty="0" sz="2900" spc="-45">
                <a:latin typeface="Lucida Sans Unicode"/>
                <a:cs typeface="Lucida Sans Unicode"/>
              </a:rPr>
              <a:t>RESTAURANT_CUISINES,</a:t>
            </a:r>
            <a:r>
              <a:rPr dirty="0" sz="2900" spc="-90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90">
                <a:latin typeface="Lucida Sans Unicode"/>
                <a:cs typeface="Lucida Sans Unicode"/>
              </a:rPr>
              <a:t> </a:t>
            </a:r>
            <a:r>
              <a:rPr dirty="0" sz="2900" spc="-100">
                <a:latin typeface="Lucida Sans Unicode"/>
                <a:cs typeface="Lucida Sans Unicode"/>
              </a:rPr>
              <a:t>RATINGS.</a:t>
            </a:r>
            <a:r>
              <a:rPr dirty="0" sz="2900" spc="-9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The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project</a:t>
            </a:r>
            <a:r>
              <a:rPr dirty="0" sz="2900" spc="-90">
                <a:latin typeface="Lucida Sans Unicode"/>
                <a:cs typeface="Lucida Sans Unicode"/>
              </a:rPr>
              <a:t> </a:t>
            </a:r>
            <a:r>
              <a:rPr dirty="0" sz="2900" spc="50">
                <a:latin typeface="Lucida Sans Unicode"/>
                <a:cs typeface="Lucida Sans Unicode"/>
              </a:rPr>
              <a:t>includes</a:t>
            </a:r>
            <a:r>
              <a:rPr dirty="0" sz="2900" spc="-90">
                <a:latin typeface="Lucida Sans Unicode"/>
                <a:cs typeface="Lucida Sans Unicode"/>
              </a:rPr>
              <a:t> </a:t>
            </a:r>
            <a:r>
              <a:rPr dirty="0" sz="2900" spc="350">
                <a:latin typeface="Lucida Sans Unicode"/>
                <a:cs typeface="Lucida Sans Unicode"/>
              </a:rPr>
              <a:t>a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70">
                <a:latin typeface="Lucida Sans Unicode"/>
                <a:cs typeface="Lucida Sans Unicode"/>
              </a:rPr>
              <a:t>wide</a:t>
            </a:r>
            <a:r>
              <a:rPr dirty="0" sz="2900" spc="-90">
                <a:latin typeface="Lucida Sans Unicode"/>
                <a:cs typeface="Lucida Sans Unicode"/>
              </a:rPr>
              <a:t> </a:t>
            </a:r>
            <a:r>
              <a:rPr dirty="0" sz="2900" spc="110">
                <a:latin typeface="Lucida Sans Unicode"/>
                <a:cs typeface="Lucida Sans Unicode"/>
              </a:rPr>
              <a:t>range </a:t>
            </a:r>
            <a:r>
              <a:rPr dirty="0" sz="2900">
                <a:latin typeface="Lucida Sans Unicode"/>
                <a:cs typeface="Lucida Sans Unicode"/>
              </a:rPr>
              <a:t>of</a:t>
            </a:r>
            <a:r>
              <a:rPr dirty="0" sz="2900" spc="-160"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SQL</a:t>
            </a:r>
            <a:r>
              <a:rPr dirty="0" sz="2900" spc="-155">
                <a:latin typeface="Lucida Sans Unicode"/>
                <a:cs typeface="Lucida Sans Unicode"/>
              </a:rPr>
              <a:t> </a:t>
            </a:r>
            <a:r>
              <a:rPr dirty="0" sz="2900" spc="110">
                <a:latin typeface="Lucida Sans Unicode"/>
                <a:cs typeface="Lucida Sans Unicode"/>
              </a:rPr>
              <a:t>concepts</a:t>
            </a:r>
            <a:r>
              <a:rPr dirty="0" sz="2900" spc="-150">
                <a:latin typeface="Lucida Sans Unicode"/>
                <a:cs typeface="Lucida Sans Unicode"/>
              </a:rPr>
              <a:t> </a:t>
            </a:r>
            <a:r>
              <a:rPr dirty="0" sz="2900" spc="95">
                <a:latin typeface="Lucida Sans Unicode"/>
                <a:cs typeface="Lucida Sans Unicode"/>
              </a:rPr>
              <a:t>such</a:t>
            </a:r>
            <a:r>
              <a:rPr dirty="0" sz="2900" spc="-150">
                <a:latin typeface="Lucida Sans Unicode"/>
                <a:cs typeface="Lucida Sans Unicode"/>
              </a:rPr>
              <a:t> </a:t>
            </a:r>
            <a:r>
              <a:rPr dirty="0" sz="2900" spc="185">
                <a:latin typeface="Lucida Sans Unicode"/>
                <a:cs typeface="Lucida Sans Unicode"/>
              </a:rPr>
              <a:t>as</a:t>
            </a:r>
            <a:r>
              <a:rPr dirty="0" sz="2900" spc="-155">
                <a:latin typeface="Lucida Sans Unicode"/>
                <a:cs typeface="Lucida Sans Unicode"/>
              </a:rPr>
              <a:t> </a:t>
            </a:r>
            <a:r>
              <a:rPr dirty="0" sz="2900" spc="-65">
                <a:latin typeface="Lucida Sans Unicode"/>
                <a:cs typeface="Lucida Sans Unicode"/>
              </a:rPr>
              <a:t>filtering,</a:t>
            </a:r>
            <a:r>
              <a:rPr dirty="0" sz="2900" spc="-150">
                <a:latin typeface="Lucida Sans Unicode"/>
                <a:cs typeface="Lucida Sans Unicode"/>
              </a:rPr>
              <a:t> </a:t>
            </a:r>
            <a:r>
              <a:rPr dirty="0" sz="2900" spc="-95">
                <a:latin typeface="Lucida Sans Unicode"/>
                <a:cs typeface="Lucida Sans Unicode"/>
              </a:rPr>
              <a:t>joins,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145">
                <a:latin typeface="Lucida Sans Unicode"/>
                <a:cs typeface="Lucida Sans Unicode"/>
              </a:rPr>
              <a:t>aggregate</a:t>
            </a:r>
            <a:r>
              <a:rPr dirty="0" sz="2900" spc="-15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functions,</a:t>
            </a:r>
            <a:r>
              <a:rPr dirty="0" sz="2900" spc="-15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subqueries, </a:t>
            </a:r>
            <a:r>
              <a:rPr dirty="0" sz="2900" spc="-105">
                <a:latin typeface="Lucida Sans Unicode"/>
                <a:cs typeface="Lucida Sans Unicode"/>
              </a:rPr>
              <a:t>CTEs,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55">
                <a:latin typeface="Lucida Sans Unicode"/>
                <a:cs typeface="Lucida Sans Unicode"/>
              </a:rPr>
              <a:t>window</a:t>
            </a:r>
            <a:r>
              <a:rPr dirty="0" sz="2900" spc="-11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functions,</a:t>
            </a:r>
            <a:r>
              <a:rPr dirty="0" sz="2900" spc="-11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views,</a:t>
            </a:r>
            <a:r>
              <a:rPr dirty="0" sz="2900" spc="-110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11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stored</a:t>
            </a:r>
            <a:r>
              <a:rPr dirty="0" sz="2900" spc="-11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procedures.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2900">
                <a:latin typeface="Lucida Sans Unicode"/>
                <a:cs typeface="Lucida Sans Unicode"/>
              </a:rPr>
              <a:t>The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 spc="60">
                <a:latin typeface="Lucida Sans Unicode"/>
                <a:cs typeface="Lucida Sans Unicode"/>
              </a:rPr>
              <a:t>objective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of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this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project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 spc="-20">
                <a:latin typeface="Lucida Sans Unicode"/>
                <a:cs typeface="Lucida Sans Unicode"/>
              </a:rPr>
              <a:t>is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to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 spc="120">
                <a:latin typeface="Lucida Sans Unicode"/>
                <a:cs typeface="Lucida Sans Unicode"/>
              </a:rPr>
              <a:t>enable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 spc="75">
                <a:latin typeface="Lucida Sans Unicode"/>
                <a:cs typeface="Lucida Sans Unicode"/>
              </a:rPr>
              <a:t>analysis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of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 spc="95">
                <a:latin typeface="Lucida Sans Unicode"/>
                <a:cs typeface="Lucida Sans Unicode"/>
              </a:rPr>
              <a:t>consumer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behavior, </a:t>
            </a:r>
            <a:r>
              <a:rPr dirty="0" sz="2900" spc="65">
                <a:latin typeface="Lucida Sans Unicode"/>
                <a:cs typeface="Lucida Sans Unicode"/>
              </a:rPr>
              <a:t>restaurant</a:t>
            </a:r>
            <a:r>
              <a:rPr dirty="0" sz="2900" spc="5">
                <a:latin typeface="Lucida Sans Unicode"/>
                <a:cs typeface="Lucida Sans Unicode"/>
              </a:rPr>
              <a:t> </a:t>
            </a:r>
            <a:r>
              <a:rPr dirty="0" sz="2900" spc="60">
                <a:latin typeface="Lucida Sans Unicode"/>
                <a:cs typeface="Lucida Sans Unicode"/>
              </a:rPr>
              <a:t>performance,</a:t>
            </a:r>
            <a:r>
              <a:rPr dirty="0" sz="2900" spc="1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cuisine</a:t>
            </a:r>
            <a:r>
              <a:rPr dirty="0" sz="2900" spc="1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preferences,</a:t>
            </a:r>
            <a:r>
              <a:rPr dirty="0" sz="2900" spc="10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1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rating</a:t>
            </a:r>
            <a:r>
              <a:rPr dirty="0" sz="2900" spc="1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trends.</a:t>
            </a:r>
            <a:r>
              <a:rPr dirty="0" sz="2900" spc="1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Through </a:t>
            </a:r>
            <a:r>
              <a:rPr dirty="0" sz="2900" spc="50">
                <a:latin typeface="Lucida Sans Unicode"/>
                <a:cs typeface="Lucida Sans Unicode"/>
              </a:rPr>
              <a:t>complex</a:t>
            </a:r>
            <a:r>
              <a:rPr dirty="0" sz="2900" spc="-155"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SQL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queries,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ranking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-20">
                <a:latin typeface="Lucida Sans Unicode"/>
                <a:cs typeface="Lucida Sans Unicode"/>
              </a:rPr>
              <a:t>logic,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 spc="80">
                <a:latin typeface="Lucida Sans Unicode"/>
                <a:cs typeface="Lucida Sans Unicode"/>
              </a:rPr>
              <a:t>reusable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 spc="65">
                <a:latin typeface="Lucida Sans Unicode"/>
                <a:cs typeface="Lucida Sans Unicode"/>
              </a:rPr>
              <a:t>procedural </a:t>
            </a:r>
            <a:r>
              <a:rPr dirty="0" sz="2900" spc="60">
                <a:latin typeface="Lucida Sans Unicode"/>
                <a:cs typeface="Lucida Sans Unicode"/>
              </a:rPr>
              <a:t>components,</a:t>
            </a:r>
            <a:r>
              <a:rPr dirty="0" sz="2900" spc="-70">
                <a:latin typeface="Lucida Sans Unicode"/>
                <a:cs typeface="Lucida Sans Unicode"/>
              </a:rPr>
              <a:t> </a:t>
            </a:r>
            <a:r>
              <a:rPr dirty="0" sz="2900" spc="60">
                <a:latin typeface="Lucida Sans Unicode"/>
                <a:cs typeface="Lucida Sans Unicode"/>
              </a:rPr>
              <a:t>the</a:t>
            </a:r>
            <a:r>
              <a:rPr dirty="0" sz="2900" spc="-7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project</a:t>
            </a:r>
            <a:r>
              <a:rPr dirty="0" sz="2900" spc="-70">
                <a:latin typeface="Lucida Sans Unicode"/>
                <a:cs typeface="Lucida Sans Unicode"/>
              </a:rPr>
              <a:t> </a:t>
            </a:r>
            <a:r>
              <a:rPr dirty="0" sz="2900" spc="85">
                <a:latin typeface="Lucida Sans Unicode"/>
                <a:cs typeface="Lucida Sans Unicode"/>
              </a:rPr>
              <a:t>demonstrates</a:t>
            </a:r>
            <a:r>
              <a:rPr dirty="0" sz="2900" spc="-7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strong</a:t>
            </a:r>
            <a:r>
              <a:rPr dirty="0" sz="2900" spc="-70">
                <a:latin typeface="Lucida Sans Unicode"/>
                <a:cs typeface="Lucida Sans Unicode"/>
              </a:rPr>
              <a:t> </a:t>
            </a:r>
            <a:r>
              <a:rPr dirty="0" sz="2900" spc="180">
                <a:latin typeface="Lucida Sans Unicode"/>
                <a:cs typeface="Lucida Sans Unicode"/>
              </a:rPr>
              <a:t>database</a:t>
            </a:r>
            <a:r>
              <a:rPr dirty="0" sz="2900" spc="-7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design, </a:t>
            </a:r>
            <a:r>
              <a:rPr dirty="0" sz="2900" spc="100">
                <a:latin typeface="Lucida Sans Unicode"/>
                <a:cs typeface="Lucida Sans Unicode"/>
              </a:rPr>
              <a:t>analytical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querying,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real-world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195">
                <a:latin typeface="Lucida Sans Unicode"/>
                <a:cs typeface="Lucida Sans Unicode"/>
              </a:rPr>
              <a:t>data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65">
                <a:latin typeface="Lucida Sans Unicode"/>
                <a:cs typeface="Lucida Sans Unicode"/>
              </a:rPr>
              <a:t>modeling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skills.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4400277" y="0"/>
            <a:ext cx="3888104" cy="3345179"/>
          </a:xfrm>
          <a:custGeom>
            <a:avLst/>
            <a:gdLst/>
            <a:ahLst/>
            <a:cxnLst/>
            <a:rect l="l" t="t" r="r" b="b"/>
            <a:pathLst>
              <a:path w="3888105" h="3345179">
                <a:moveTo>
                  <a:pt x="3887722" y="0"/>
                </a:moveTo>
                <a:lnTo>
                  <a:pt x="3887722" y="3344853"/>
                </a:lnTo>
                <a:lnTo>
                  <a:pt x="3877362" y="3342296"/>
                </a:lnTo>
                <a:lnTo>
                  <a:pt x="3829937" y="3329360"/>
                </a:lnTo>
                <a:lnTo>
                  <a:pt x="3782352" y="3315157"/>
                </a:lnTo>
                <a:lnTo>
                  <a:pt x="3734607" y="3299687"/>
                </a:lnTo>
                <a:lnTo>
                  <a:pt x="3686703" y="3282949"/>
                </a:lnTo>
                <a:lnTo>
                  <a:pt x="3638638" y="3264944"/>
                </a:lnTo>
                <a:lnTo>
                  <a:pt x="3590413" y="3245672"/>
                </a:lnTo>
                <a:lnTo>
                  <a:pt x="3542029" y="3225132"/>
                </a:lnTo>
                <a:lnTo>
                  <a:pt x="3493484" y="3203326"/>
                </a:lnTo>
                <a:lnTo>
                  <a:pt x="3444779" y="3180251"/>
                </a:lnTo>
                <a:lnTo>
                  <a:pt x="3395915" y="3155910"/>
                </a:lnTo>
                <a:lnTo>
                  <a:pt x="3346890" y="3130301"/>
                </a:lnTo>
                <a:lnTo>
                  <a:pt x="3297706" y="3103425"/>
                </a:lnTo>
                <a:lnTo>
                  <a:pt x="3248362" y="3075282"/>
                </a:lnTo>
                <a:lnTo>
                  <a:pt x="3198857" y="3045871"/>
                </a:lnTo>
                <a:lnTo>
                  <a:pt x="3123958" y="2999646"/>
                </a:lnTo>
                <a:lnTo>
                  <a:pt x="3068082" y="2954275"/>
                </a:lnTo>
                <a:lnTo>
                  <a:pt x="3037441" y="2924451"/>
                </a:lnTo>
                <a:lnTo>
                  <a:pt x="3004998" y="2889869"/>
                </a:lnTo>
                <a:lnTo>
                  <a:pt x="2970754" y="2850528"/>
                </a:lnTo>
                <a:lnTo>
                  <a:pt x="2934707" y="2806428"/>
                </a:lnTo>
                <a:lnTo>
                  <a:pt x="2896859" y="2757569"/>
                </a:lnTo>
                <a:lnTo>
                  <a:pt x="2857209" y="2703952"/>
                </a:lnTo>
                <a:lnTo>
                  <a:pt x="2834377" y="2669416"/>
                </a:lnTo>
                <a:lnTo>
                  <a:pt x="2804854" y="2619212"/>
                </a:lnTo>
                <a:lnTo>
                  <a:pt x="2768642" y="2553339"/>
                </a:lnTo>
                <a:lnTo>
                  <a:pt x="2748027" y="2514528"/>
                </a:lnTo>
                <a:lnTo>
                  <a:pt x="2725739" y="2471799"/>
                </a:lnTo>
                <a:lnTo>
                  <a:pt x="2701779" y="2425153"/>
                </a:lnTo>
                <a:lnTo>
                  <a:pt x="2676147" y="2374590"/>
                </a:lnTo>
                <a:lnTo>
                  <a:pt x="2648841" y="2320110"/>
                </a:lnTo>
                <a:lnTo>
                  <a:pt x="2619863" y="2261713"/>
                </a:lnTo>
                <a:lnTo>
                  <a:pt x="2556890" y="2133168"/>
                </a:lnTo>
                <a:lnTo>
                  <a:pt x="2487227" y="1988955"/>
                </a:lnTo>
                <a:lnTo>
                  <a:pt x="2445820" y="1923160"/>
                </a:lnTo>
                <a:lnTo>
                  <a:pt x="2408021" y="1864990"/>
                </a:lnTo>
                <a:lnTo>
                  <a:pt x="2373830" y="1814444"/>
                </a:lnTo>
                <a:lnTo>
                  <a:pt x="2343247" y="1771522"/>
                </a:lnTo>
                <a:lnTo>
                  <a:pt x="2316273" y="1736224"/>
                </a:lnTo>
                <a:lnTo>
                  <a:pt x="2273148" y="1688502"/>
                </a:lnTo>
                <a:lnTo>
                  <a:pt x="2256997" y="1676078"/>
                </a:lnTo>
                <a:lnTo>
                  <a:pt x="2222221" y="1644824"/>
                </a:lnTo>
                <a:lnTo>
                  <a:pt x="2185812" y="1614776"/>
                </a:lnTo>
                <a:lnTo>
                  <a:pt x="2147770" y="1585935"/>
                </a:lnTo>
                <a:lnTo>
                  <a:pt x="2108095" y="1558300"/>
                </a:lnTo>
                <a:lnTo>
                  <a:pt x="2066787" y="1531872"/>
                </a:lnTo>
                <a:lnTo>
                  <a:pt x="2023845" y="1506650"/>
                </a:lnTo>
                <a:lnTo>
                  <a:pt x="1979271" y="1482634"/>
                </a:lnTo>
                <a:lnTo>
                  <a:pt x="1933064" y="1459825"/>
                </a:lnTo>
                <a:lnTo>
                  <a:pt x="1885224" y="1438223"/>
                </a:lnTo>
                <a:lnTo>
                  <a:pt x="1835751" y="1417827"/>
                </a:lnTo>
                <a:lnTo>
                  <a:pt x="1784644" y="1398637"/>
                </a:lnTo>
                <a:lnTo>
                  <a:pt x="1714309" y="1374623"/>
                </a:lnTo>
                <a:lnTo>
                  <a:pt x="1668303" y="1360420"/>
                </a:lnTo>
                <a:lnTo>
                  <a:pt x="1607882" y="1343360"/>
                </a:lnTo>
                <a:lnTo>
                  <a:pt x="1443790" y="1300671"/>
                </a:lnTo>
                <a:lnTo>
                  <a:pt x="781275" y="1143960"/>
                </a:lnTo>
                <a:lnTo>
                  <a:pt x="708362" y="1118358"/>
                </a:lnTo>
                <a:lnTo>
                  <a:pt x="641859" y="1094215"/>
                </a:lnTo>
                <a:lnTo>
                  <a:pt x="581769" y="1071531"/>
                </a:lnTo>
                <a:lnTo>
                  <a:pt x="528089" y="1050305"/>
                </a:lnTo>
                <a:lnTo>
                  <a:pt x="480821" y="1030537"/>
                </a:lnTo>
                <a:lnTo>
                  <a:pt x="439964" y="1012228"/>
                </a:lnTo>
                <a:lnTo>
                  <a:pt x="405519" y="995378"/>
                </a:lnTo>
                <a:lnTo>
                  <a:pt x="355863" y="966053"/>
                </a:lnTo>
                <a:lnTo>
                  <a:pt x="301525" y="920919"/>
                </a:lnTo>
                <a:lnTo>
                  <a:pt x="264805" y="886854"/>
                </a:lnTo>
                <a:lnTo>
                  <a:pt x="230492" y="851382"/>
                </a:lnTo>
                <a:lnTo>
                  <a:pt x="198586" y="814505"/>
                </a:lnTo>
                <a:lnTo>
                  <a:pt x="169088" y="776222"/>
                </a:lnTo>
                <a:lnTo>
                  <a:pt x="141997" y="736533"/>
                </a:lnTo>
                <a:lnTo>
                  <a:pt x="117312" y="695438"/>
                </a:lnTo>
                <a:lnTo>
                  <a:pt x="95035" y="652937"/>
                </a:lnTo>
                <a:lnTo>
                  <a:pt x="75166" y="609030"/>
                </a:lnTo>
                <a:lnTo>
                  <a:pt x="57703" y="563717"/>
                </a:lnTo>
                <a:lnTo>
                  <a:pt x="42647" y="516998"/>
                </a:lnTo>
                <a:lnTo>
                  <a:pt x="29999" y="468873"/>
                </a:lnTo>
                <a:lnTo>
                  <a:pt x="19758" y="419342"/>
                </a:lnTo>
                <a:lnTo>
                  <a:pt x="11924" y="368405"/>
                </a:lnTo>
                <a:lnTo>
                  <a:pt x="6497" y="316062"/>
                </a:lnTo>
                <a:lnTo>
                  <a:pt x="3477" y="262313"/>
                </a:lnTo>
                <a:lnTo>
                  <a:pt x="1489" y="221085"/>
                </a:lnTo>
                <a:lnTo>
                  <a:pt x="329" y="179228"/>
                </a:lnTo>
                <a:lnTo>
                  <a:pt x="0" y="136743"/>
                </a:lnTo>
                <a:lnTo>
                  <a:pt x="499" y="93629"/>
                </a:lnTo>
                <a:lnTo>
                  <a:pt x="1828" y="49887"/>
                </a:lnTo>
                <a:lnTo>
                  <a:pt x="3985" y="5516"/>
                </a:lnTo>
                <a:lnTo>
                  <a:pt x="4352" y="0"/>
                </a:lnTo>
                <a:lnTo>
                  <a:pt x="3887722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75005" y="4224093"/>
            <a:ext cx="2827214" cy="282721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73104" y="947387"/>
            <a:ext cx="9292590" cy="14712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450" spc="465" b="1">
                <a:solidFill>
                  <a:srgbClr val="096746"/>
                </a:solidFill>
                <a:latin typeface="Trebuchet MS"/>
                <a:cs typeface="Trebuchet MS"/>
              </a:rPr>
              <a:t>INTRODUCTION</a:t>
            </a:r>
            <a:endParaRPr sz="945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2915248"/>
            <a:ext cx="17259300" cy="7372350"/>
            <a:chOff x="1028700" y="2915248"/>
            <a:chExt cx="17259300" cy="73723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915248"/>
              <a:ext cx="10429874" cy="37814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3651" y="6153889"/>
              <a:ext cx="7264348" cy="39719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347" y="9277476"/>
              <a:ext cx="4838128" cy="100952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4232" y="2915248"/>
              <a:ext cx="2666999" cy="2666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3331" rIns="0" bIns="0" rtlCol="0" vert="horz">
            <a:spAutoFit/>
          </a:bodyPr>
          <a:lstStyle/>
          <a:p>
            <a:pPr marL="678180" marR="5080" indent="-577850">
              <a:lnSpc>
                <a:spcPct val="116799"/>
              </a:lnSpc>
              <a:spcBef>
                <a:spcPts val="90"/>
              </a:spcBef>
            </a:pPr>
            <a:r>
              <a:rPr dirty="0" spc="-204"/>
              <a:t>23.</a:t>
            </a:r>
            <a:r>
              <a:rPr dirty="0" spc="-660"/>
              <a:t> </a:t>
            </a:r>
            <a:r>
              <a:rPr dirty="0"/>
              <a:t>USING</a:t>
            </a:r>
            <a:r>
              <a:rPr dirty="0" spc="-190"/>
              <a:t> </a:t>
            </a:r>
            <a:r>
              <a:rPr dirty="0"/>
              <a:t>A</a:t>
            </a:r>
            <a:r>
              <a:rPr dirty="0" spc="-155"/>
              <a:t> </a:t>
            </a:r>
            <a:r>
              <a:rPr dirty="0" spc="-10"/>
              <a:t>CTE</a:t>
            </a:r>
            <a:r>
              <a:rPr dirty="0" spc="-155"/>
              <a:t> </a:t>
            </a:r>
            <a:r>
              <a:rPr dirty="0" spc="-120"/>
              <a:t>TO</a:t>
            </a:r>
            <a:r>
              <a:rPr dirty="0" spc="-145"/>
              <a:t> </a:t>
            </a:r>
            <a:r>
              <a:rPr dirty="0" spc="-40"/>
              <a:t>GET</a:t>
            </a:r>
            <a:r>
              <a:rPr dirty="0" spc="-155"/>
              <a:t> </a:t>
            </a:r>
            <a:r>
              <a:rPr dirty="0" spc="-215"/>
              <a:t>ALL</a:t>
            </a:r>
            <a:r>
              <a:rPr dirty="0" spc="-145"/>
              <a:t> </a:t>
            </a:r>
            <a:r>
              <a:rPr dirty="0" spc="-25"/>
              <a:t>RATINGS</a:t>
            </a:r>
            <a:r>
              <a:rPr dirty="0" spc="-155"/>
              <a:t> </a:t>
            </a:r>
            <a:r>
              <a:rPr dirty="0" spc="-20"/>
              <a:t>FOR</a:t>
            </a:r>
            <a:r>
              <a:rPr dirty="0" spc="-155"/>
              <a:t> </a:t>
            </a:r>
            <a:r>
              <a:rPr dirty="0" spc="-55"/>
              <a:t>RESTAURANTS</a:t>
            </a:r>
            <a:r>
              <a:rPr dirty="0" spc="-155"/>
              <a:t> </a:t>
            </a:r>
            <a:r>
              <a:rPr dirty="0" spc="-114"/>
              <a:t>IN</a:t>
            </a:r>
            <a:r>
              <a:rPr dirty="0" spc="-145"/>
              <a:t> </a:t>
            </a:r>
            <a:r>
              <a:rPr dirty="0" spc="-45"/>
              <a:t>'CUERNAVACA',</a:t>
            </a:r>
            <a:r>
              <a:rPr dirty="0" spc="-155"/>
              <a:t> </a:t>
            </a:r>
            <a:r>
              <a:rPr dirty="0" spc="-85"/>
              <a:t>RANK</a:t>
            </a:r>
            <a:r>
              <a:rPr dirty="0" spc="-155"/>
              <a:t> </a:t>
            </a:r>
            <a:r>
              <a:rPr dirty="0" spc="-20"/>
              <a:t>THESE </a:t>
            </a:r>
            <a:r>
              <a:rPr dirty="0" spc="-25"/>
              <a:t>RATINGS</a:t>
            </a:r>
            <a:r>
              <a:rPr dirty="0" spc="-130"/>
              <a:t> </a:t>
            </a:r>
            <a:r>
              <a:rPr dirty="0" spc="-60"/>
              <a:t>WITHIN</a:t>
            </a:r>
            <a:r>
              <a:rPr dirty="0" spc="-130"/>
              <a:t> </a:t>
            </a:r>
            <a:r>
              <a:rPr dirty="0"/>
              <a:t>EACH</a:t>
            </a:r>
            <a:r>
              <a:rPr dirty="0" spc="-130"/>
              <a:t> </a:t>
            </a:r>
            <a:r>
              <a:rPr dirty="0" spc="-85"/>
              <a:t>RESTAURANT</a:t>
            </a:r>
            <a:r>
              <a:rPr dirty="0" spc="-130"/>
              <a:t> </a:t>
            </a:r>
            <a:r>
              <a:rPr dirty="0"/>
              <a:t>BASED</a:t>
            </a:r>
            <a:r>
              <a:rPr dirty="0" spc="-125"/>
              <a:t> </a:t>
            </a:r>
            <a:r>
              <a:rPr dirty="0"/>
              <a:t>ON</a:t>
            </a:r>
            <a:r>
              <a:rPr dirty="0" spc="-130"/>
              <a:t> </a:t>
            </a:r>
            <a:r>
              <a:rPr dirty="0" spc="-25"/>
              <a:t>OVERALL_RATING</a:t>
            </a:r>
            <a:r>
              <a:rPr dirty="0" spc="-130"/>
              <a:t> </a:t>
            </a:r>
            <a:r>
              <a:rPr dirty="0"/>
              <a:t>(HIGHEST</a:t>
            </a:r>
            <a:r>
              <a:rPr dirty="0" spc="-130"/>
              <a:t> </a:t>
            </a:r>
            <a:r>
              <a:rPr dirty="0" spc="-10"/>
              <a:t>FIRST).</a:t>
            </a:r>
          </a:p>
          <a:p>
            <a:pPr marL="678180">
              <a:lnSpc>
                <a:spcPct val="100000"/>
              </a:lnSpc>
              <a:spcBef>
                <a:spcPts val="615"/>
              </a:spcBef>
            </a:pPr>
            <a:r>
              <a:rPr dirty="0" spc="-60"/>
              <a:t>DISPLAY</a:t>
            </a:r>
            <a:r>
              <a:rPr dirty="0" spc="-100"/>
              <a:t> </a:t>
            </a:r>
            <a:r>
              <a:rPr dirty="0" spc="-50"/>
              <a:t>RESTAURANT_ID,</a:t>
            </a:r>
            <a:r>
              <a:rPr dirty="0" spc="-95"/>
              <a:t> </a:t>
            </a:r>
            <a:r>
              <a:rPr dirty="0"/>
              <a:t>CONSUMER_ID,</a:t>
            </a:r>
            <a:r>
              <a:rPr dirty="0" spc="-95"/>
              <a:t> </a:t>
            </a:r>
            <a:r>
              <a:rPr dirty="0" spc="-45"/>
              <a:t>OVERALL_RATING,</a:t>
            </a:r>
            <a:r>
              <a:rPr dirty="0" spc="-95"/>
              <a:t> </a:t>
            </a:r>
            <a:r>
              <a:rPr dirty="0" spc="-70"/>
              <a:t>AND</a:t>
            </a:r>
            <a:r>
              <a:rPr dirty="0" spc="-95"/>
              <a:t> </a:t>
            </a:r>
            <a:r>
              <a:rPr dirty="0" spc="-165"/>
              <a:t>THE</a:t>
            </a:r>
            <a:r>
              <a:rPr dirty="0" spc="-95"/>
              <a:t> </a:t>
            </a:r>
            <a:r>
              <a:rPr dirty="0" spc="-10"/>
              <a:t>RATINGRANK.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4878" y="3006764"/>
            <a:ext cx="11077574" cy="21335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2010" y="5572125"/>
            <a:ext cx="8496299" cy="40195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95950" y="2579184"/>
            <a:ext cx="3562349" cy="35623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5572125"/>
            <a:ext cx="2924174" cy="2924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6358" y="912298"/>
            <a:ext cx="15876905" cy="16541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05155" marR="5080" indent="-593090">
              <a:lnSpc>
                <a:spcPct val="116799"/>
              </a:lnSpc>
              <a:spcBef>
                <a:spcPts val="90"/>
              </a:spcBef>
            </a:pPr>
            <a:r>
              <a:rPr dirty="0" spc="-170"/>
              <a:t>24.</a:t>
            </a:r>
            <a:r>
              <a:rPr dirty="0" spc="-640"/>
              <a:t> </a:t>
            </a:r>
            <a:r>
              <a:rPr dirty="0" spc="-20"/>
              <a:t>FOR</a:t>
            </a:r>
            <a:r>
              <a:rPr dirty="0" spc="-90"/>
              <a:t> </a:t>
            </a:r>
            <a:r>
              <a:rPr dirty="0"/>
              <a:t>EACH</a:t>
            </a:r>
            <a:r>
              <a:rPr dirty="0" spc="-90"/>
              <a:t> </a:t>
            </a:r>
            <a:r>
              <a:rPr dirty="0" spc="-114"/>
              <a:t>RATING,</a:t>
            </a:r>
            <a:r>
              <a:rPr dirty="0" spc="-85"/>
              <a:t> </a:t>
            </a:r>
            <a:r>
              <a:rPr dirty="0" spc="114"/>
              <a:t>SHOW</a:t>
            </a:r>
            <a:r>
              <a:rPr dirty="0" spc="-90"/>
              <a:t> </a:t>
            </a:r>
            <a:r>
              <a:rPr dirty="0" spc="-165"/>
              <a:t>THE</a:t>
            </a:r>
            <a:r>
              <a:rPr dirty="0" spc="-90"/>
              <a:t> </a:t>
            </a:r>
            <a:r>
              <a:rPr dirty="0"/>
              <a:t>CONSUMER_ID,</a:t>
            </a:r>
            <a:r>
              <a:rPr dirty="0" spc="-90"/>
              <a:t> </a:t>
            </a:r>
            <a:r>
              <a:rPr dirty="0" spc="-50"/>
              <a:t>RESTAURANT_ID,</a:t>
            </a:r>
            <a:r>
              <a:rPr dirty="0" spc="-85"/>
              <a:t> </a:t>
            </a:r>
            <a:r>
              <a:rPr dirty="0" spc="-10"/>
              <a:t>OVERALL_RATING, </a:t>
            </a:r>
            <a:r>
              <a:rPr dirty="0" spc="-70"/>
              <a:t>AND</a:t>
            </a:r>
            <a:r>
              <a:rPr dirty="0" spc="-170"/>
              <a:t> </a:t>
            </a:r>
            <a:r>
              <a:rPr dirty="0" spc="-10"/>
              <a:t>ALSO</a:t>
            </a:r>
            <a:r>
              <a:rPr dirty="0" spc="-155"/>
              <a:t> </a:t>
            </a:r>
            <a:r>
              <a:rPr dirty="0" spc="-60"/>
              <a:t>DISPLAY</a:t>
            </a:r>
            <a:r>
              <a:rPr dirty="0" spc="-150"/>
              <a:t> </a:t>
            </a:r>
            <a:r>
              <a:rPr dirty="0" spc="-165"/>
              <a:t>THE</a:t>
            </a:r>
            <a:r>
              <a:rPr dirty="0" spc="-145"/>
              <a:t> </a:t>
            </a:r>
            <a:r>
              <a:rPr dirty="0"/>
              <a:t>AVERAGE</a:t>
            </a:r>
            <a:r>
              <a:rPr dirty="0" spc="-155"/>
              <a:t> </a:t>
            </a:r>
            <a:r>
              <a:rPr dirty="0" spc="-25"/>
              <a:t>OVERALL_RATING</a:t>
            </a:r>
            <a:r>
              <a:rPr dirty="0" spc="-155"/>
              <a:t> </a:t>
            </a:r>
            <a:r>
              <a:rPr dirty="0"/>
              <a:t>GIVEN</a:t>
            </a:r>
            <a:r>
              <a:rPr dirty="0" spc="-150"/>
              <a:t> </a:t>
            </a:r>
            <a:r>
              <a:rPr dirty="0"/>
              <a:t>BY</a:t>
            </a:r>
            <a:r>
              <a:rPr dirty="0" spc="-155"/>
              <a:t> </a:t>
            </a:r>
            <a:r>
              <a:rPr dirty="0" spc="-180"/>
              <a:t>THAT</a:t>
            </a:r>
            <a:r>
              <a:rPr dirty="0" spc="-145"/>
              <a:t> </a:t>
            </a:r>
            <a:r>
              <a:rPr dirty="0" spc="-10"/>
              <a:t>SPECIFIC </a:t>
            </a:r>
            <a:r>
              <a:rPr dirty="0"/>
              <a:t>CONSUMER</a:t>
            </a:r>
            <a:r>
              <a:rPr dirty="0" spc="-80"/>
              <a:t> </a:t>
            </a:r>
            <a:r>
              <a:rPr dirty="0" spc="85"/>
              <a:t>ACROSS</a:t>
            </a:r>
            <a:r>
              <a:rPr dirty="0" spc="-80"/>
              <a:t> </a:t>
            </a:r>
            <a:r>
              <a:rPr dirty="0" spc="-215"/>
              <a:t>ALL</a:t>
            </a:r>
            <a:r>
              <a:rPr dirty="0" spc="-80"/>
              <a:t> </a:t>
            </a:r>
            <a:r>
              <a:rPr dirty="0" spc="-140"/>
              <a:t>THEIR</a:t>
            </a:r>
            <a:r>
              <a:rPr dirty="0" spc="-80"/>
              <a:t> </a:t>
            </a:r>
            <a:r>
              <a:rPr dirty="0" spc="-10"/>
              <a:t>RATINGS.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579184"/>
            <a:ext cx="6705599" cy="516254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993957" y="8000636"/>
            <a:ext cx="15066010" cy="2286635"/>
            <a:chOff x="2993957" y="8000636"/>
            <a:chExt cx="15066010" cy="22866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3957" y="8000636"/>
              <a:ext cx="10229848" cy="2285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347" y="9277475"/>
              <a:ext cx="4838128" cy="1009523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55712" y="2823433"/>
            <a:ext cx="3733799" cy="37337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6656" y="912298"/>
            <a:ext cx="16089630" cy="16541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05155" marR="5080" indent="-593090">
              <a:lnSpc>
                <a:spcPct val="116799"/>
              </a:lnSpc>
              <a:spcBef>
                <a:spcPts val="90"/>
              </a:spcBef>
            </a:pPr>
            <a:r>
              <a:rPr dirty="0" spc="-165"/>
              <a:t>25.</a:t>
            </a:r>
            <a:r>
              <a:rPr dirty="0" spc="-645"/>
              <a:t> </a:t>
            </a:r>
            <a:r>
              <a:rPr dirty="0"/>
              <a:t>USING</a:t>
            </a:r>
            <a:r>
              <a:rPr dirty="0" spc="-105"/>
              <a:t> </a:t>
            </a:r>
            <a:r>
              <a:rPr dirty="0"/>
              <a:t>A</a:t>
            </a:r>
            <a:r>
              <a:rPr dirty="0" spc="-105"/>
              <a:t> </a:t>
            </a:r>
            <a:r>
              <a:rPr dirty="0" spc="-125"/>
              <a:t>CTE,</a:t>
            </a:r>
            <a:r>
              <a:rPr dirty="0" spc="-105"/>
              <a:t> </a:t>
            </a:r>
            <a:r>
              <a:rPr dirty="0" spc="-114"/>
              <a:t>FIND</a:t>
            </a:r>
            <a:r>
              <a:rPr dirty="0" spc="-100"/>
              <a:t> </a:t>
            </a:r>
            <a:r>
              <a:rPr dirty="0" spc="-215"/>
              <a:t>ALL</a:t>
            </a:r>
            <a:r>
              <a:rPr dirty="0" spc="-110"/>
              <a:t> </a:t>
            </a:r>
            <a:r>
              <a:rPr dirty="0"/>
              <a:t>CONSUMERS</a:t>
            </a:r>
            <a:r>
              <a:rPr dirty="0" spc="-105"/>
              <a:t> </a:t>
            </a:r>
            <a:r>
              <a:rPr dirty="0" spc="105"/>
              <a:t>WHO</a:t>
            </a:r>
            <a:r>
              <a:rPr dirty="0" spc="-100"/>
              <a:t> </a:t>
            </a:r>
            <a:r>
              <a:rPr dirty="0" spc="-110"/>
              <a:t>LIVE</a:t>
            </a:r>
            <a:r>
              <a:rPr dirty="0" spc="-105"/>
              <a:t> </a:t>
            </a:r>
            <a:r>
              <a:rPr dirty="0" spc="-114"/>
              <a:t>IN</a:t>
            </a:r>
            <a:r>
              <a:rPr dirty="0" spc="-105"/>
              <a:t> </a:t>
            </a:r>
            <a:r>
              <a:rPr dirty="0" spc="-35"/>
              <a:t>'SAN</a:t>
            </a:r>
            <a:r>
              <a:rPr dirty="0" spc="-105"/>
              <a:t> </a:t>
            </a:r>
            <a:r>
              <a:rPr dirty="0" spc="-75"/>
              <a:t>LUIS</a:t>
            </a:r>
            <a:r>
              <a:rPr dirty="0" spc="-105"/>
              <a:t> </a:t>
            </a:r>
            <a:r>
              <a:rPr dirty="0" spc="-80"/>
              <a:t>POTOSI'.</a:t>
            </a:r>
            <a:r>
              <a:rPr dirty="0" spc="-105"/>
              <a:t> </a:t>
            </a:r>
            <a:r>
              <a:rPr dirty="0" spc="-195"/>
              <a:t>THEN,</a:t>
            </a:r>
            <a:r>
              <a:rPr dirty="0" spc="-100"/>
              <a:t> </a:t>
            </a:r>
            <a:r>
              <a:rPr dirty="0" spc="-140"/>
              <a:t>LIST</a:t>
            </a:r>
            <a:r>
              <a:rPr dirty="0" spc="-105"/>
              <a:t> </a:t>
            </a:r>
            <a:r>
              <a:rPr dirty="0" spc="-20"/>
              <a:t>THEIR </a:t>
            </a:r>
            <a:r>
              <a:rPr dirty="0"/>
              <a:t>CONSUMER_ID,</a:t>
            </a:r>
            <a:r>
              <a:rPr dirty="0" spc="-130"/>
              <a:t> </a:t>
            </a:r>
            <a:r>
              <a:rPr dirty="0" spc="-65"/>
              <a:t>AGE,</a:t>
            </a:r>
            <a:r>
              <a:rPr dirty="0" spc="-130"/>
              <a:t> </a:t>
            </a:r>
            <a:r>
              <a:rPr dirty="0" spc="-70"/>
              <a:t>AND</a:t>
            </a:r>
            <a:r>
              <a:rPr dirty="0" spc="-130"/>
              <a:t> </a:t>
            </a:r>
            <a:r>
              <a:rPr dirty="0" spc="-165"/>
              <a:t>THE</a:t>
            </a:r>
            <a:r>
              <a:rPr dirty="0" spc="-130"/>
              <a:t> </a:t>
            </a:r>
            <a:r>
              <a:rPr dirty="0" spc="-30"/>
              <a:t>NAME</a:t>
            </a:r>
            <a:r>
              <a:rPr dirty="0" spc="-130"/>
              <a:t> </a:t>
            </a:r>
            <a:r>
              <a:rPr dirty="0"/>
              <a:t>OF</a:t>
            </a:r>
            <a:r>
              <a:rPr dirty="0" spc="-130"/>
              <a:t> </a:t>
            </a:r>
            <a:r>
              <a:rPr dirty="0" spc="-70"/>
              <a:t>ANY</a:t>
            </a:r>
            <a:r>
              <a:rPr dirty="0" spc="-130"/>
              <a:t> </a:t>
            </a:r>
            <a:r>
              <a:rPr dirty="0"/>
              <a:t>MEXICAN</a:t>
            </a:r>
            <a:r>
              <a:rPr dirty="0" spc="-125"/>
              <a:t> </a:t>
            </a:r>
            <a:r>
              <a:rPr dirty="0" spc="-85"/>
              <a:t>RESTAURANT</a:t>
            </a:r>
            <a:r>
              <a:rPr dirty="0" spc="-130"/>
              <a:t> </a:t>
            </a:r>
            <a:r>
              <a:rPr dirty="0" spc="-155"/>
              <a:t>THEY</a:t>
            </a:r>
            <a:r>
              <a:rPr dirty="0" spc="-130"/>
              <a:t> </a:t>
            </a:r>
            <a:r>
              <a:rPr dirty="0" spc="-20"/>
              <a:t>HAVE </a:t>
            </a:r>
            <a:r>
              <a:rPr dirty="0" spc="-120"/>
              <a:t>RATED</a:t>
            </a:r>
            <a:r>
              <a:rPr dirty="0" spc="-145"/>
              <a:t> </a:t>
            </a:r>
            <a:r>
              <a:rPr dirty="0" spc="-20"/>
              <a:t>WITH</a:t>
            </a:r>
            <a:r>
              <a:rPr dirty="0" spc="-185"/>
              <a:t> </a:t>
            </a:r>
            <a:r>
              <a:rPr dirty="0" spc="-30"/>
              <a:t>AN</a:t>
            </a:r>
            <a:r>
              <a:rPr dirty="0" spc="-160"/>
              <a:t> </a:t>
            </a:r>
            <a:r>
              <a:rPr dirty="0" spc="-25"/>
              <a:t>OVERALL_RATING</a:t>
            </a:r>
            <a:r>
              <a:rPr dirty="0" spc="-165"/>
              <a:t> </a:t>
            </a:r>
            <a:r>
              <a:rPr dirty="0"/>
              <a:t>OF</a:t>
            </a:r>
            <a:r>
              <a:rPr dirty="0" spc="-160"/>
              <a:t> </a:t>
            </a:r>
            <a:r>
              <a:rPr dirty="0" spc="-25"/>
              <a:t>2.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8906" y="668557"/>
            <a:ext cx="9270365" cy="14712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155" b="1">
                <a:solidFill>
                  <a:srgbClr val="096746"/>
                </a:solidFill>
                <a:latin typeface="Trebuchet MS"/>
                <a:cs typeface="Trebuchet MS"/>
              </a:rPr>
              <a:t>FINAL</a:t>
            </a:r>
            <a:r>
              <a:rPr dirty="0" sz="9450" spc="-825" b="1">
                <a:solidFill>
                  <a:srgbClr val="096746"/>
                </a:solidFill>
                <a:latin typeface="Trebuchet MS"/>
                <a:cs typeface="Trebuchet MS"/>
              </a:rPr>
              <a:t> </a:t>
            </a:r>
            <a:r>
              <a:rPr dirty="0" sz="9450" spc="490" b="1">
                <a:solidFill>
                  <a:srgbClr val="096746"/>
                </a:solidFill>
                <a:latin typeface="Trebuchet MS"/>
                <a:cs typeface="Trebuchet MS"/>
              </a:rPr>
              <a:t>INSIGHTS</a:t>
            </a:r>
            <a:endParaRPr sz="945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9472" y="2626007"/>
            <a:ext cx="133350" cy="1333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9472" y="3654707"/>
            <a:ext cx="133350" cy="1333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472" y="4683407"/>
            <a:ext cx="133350" cy="1333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472" y="5712107"/>
            <a:ext cx="133350" cy="1333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472" y="6740807"/>
            <a:ext cx="133350" cy="1333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9472" y="8283857"/>
            <a:ext cx="133350" cy="13334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277794" y="2363086"/>
            <a:ext cx="13294994" cy="7226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70890">
              <a:lnSpc>
                <a:spcPct val="116399"/>
              </a:lnSpc>
              <a:spcBef>
                <a:spcPts val="100"/>
              </a:spcBef>
            </a:pPr>
            <a:r>
              <a:rPr dirty="0" sz="2900">
                <a:latin typeface="Lucida Sans Unicode"/>
                <a:cs typeface="Lucida Sans Unicode"/>
              </a:rPr>
              <a:t>A</a:t>
            </a:r>
            <a:r>
              <a:rPr dirty="0" sz="2900" spc="-30"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fully</a:t>
            </a:r>
            <a:r>
              <a:rPr dirty="0" sz="2900" spc="-2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structured</a:t>
            </a:r>
            <a:r>
              <a:rPr dirty="0" sz="2900" spc="-30"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SQL</a:t>
            </a:r>
            <a:r>
              <a:rPr dirty="0" sz="2900" spc="-25">
                <a:latin typeface="Lucida Sans Unicode"/>
                <a:cs typeface="Lucida Sans Unicode"/>
              </a:rPr>
              <a:t> </a:t>
            </a:r>
            <a:r>
              <a:rPr dirty="0" sz="2900" spc="180">
                <a:latin typeface="Lucida Sans Unicode"/>
                <a:cs typeface="Lucida Sans Unicode"/>
              </a:rPr>
              <a:t>database</a:t>
            </a:r>
            <a:r>
              <a:rPr dirty="0" sz="2900" spc="-30">
                <a:latin typeface="Lucida Sans Unicode"/>
                <a:cs typeface="Lucida Sans Unicode"/>
              </a:rPr>
              <a:t> </a:t>
            </a:r>
            <a:r>
              <a:rPr dirty="0" sz="2900" spc="165">
                <a:latin typeface="Lucida Sans Unicode"/>
                <a:cs typeface="Lucida Sans Unicode"/>
              </a:rPr>
              <a:t>was</a:t>
            </a:r>
            <a:r>
              <a:rPr dirty="0" sz="2900" spc="-2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successfully</a:t>
            </a:r>
            <a:r>
              <a:rPr dirty="0" sz="2900" spc="-30">
                <a:latin typeface="Lucida Sans Unicode"/>
                <a:cs typeface="Lucida Sans Unicode"/>
              </a:rPr>
              <a:t> </a:t>
            </a:r>
            <a:r>
              <a:rPr dirty="0" sz="2900" spc="130">
                <a:latin typeface="Lucida Sans Unicode"/>
                <a:cs typeface="Lucida Sans Unicode"/>
              </a:rPr>
              <a:t>created</a:t>
            </a:r>
            <a:r>
              <a:rPr dirty="0" sz="2900" spc="-2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using</a:t>
            </a:r>
            <a:r>
              <a:rPr dirty="0" sz="2900" spc="-30">
                <a:latin typeface="Lucida Sans Unicode"/>
                <a:cs typeface="Lucida Sans Unicode"/>
              </a:rPr>
              <a:t> </a:t>
            </a:r>
            <a:r>
              <a:rPr dirty="0" sz="2900" spc="-20">
                <a:latin typeface="Lucida Sans Unicode"/>
                <a:cs typeface="Lucida Sans Unicode"/>
              </a:rPr>
              <a:t>five </a:t>
            </a:r>
            <a:r>
              <a:rPr dirty="0" sz="2900" spc="70">
                <a:latin typeface="Lucida Sans Unicode"/>
                <a:cs typeface="Lucida Sans Unicode"/>
              </a:rPr>
              <a:t>interconnected</a:t>
            </a:r>
            <a:r>
              <a:rPr dirty="0" sz="2900" spc="-9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tables,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75">
                <a:latin typeface="Lucida Sans Unicode"/>
                <a:cs typeface="Lucida Sans Unicode"/>
              </a:rPr>
              <a:t>enabling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efficient</a:t>
            </a:r>
            <a:r>
              <a:rPr dirty="0" sz="2900" spc="-90">
                <a:latin typeface="Lucida Sans Unicode"/>
                <a:cs typeface="Lucida Sans Unicode"/>
              </a:rPr>
              <a:t> </a:t>
            </a:r>
            <a:r>
              <a:rPr dirty="0" sz="2900" spc="195">
                <a:latin typeface="Lucida Sans Unicode"/>
                <a:cs typeface="Lucida Sans Unicode"/>
              </a:rPr>
              <a:t>data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80">
                <a:latin typeface="Lucida Sans Unicode"/>
                <a:cs typeface="Lucida Sans Unicode"/>
              </a:rPr>
              <a:t>storage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9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retrieval. </a:t>
            </a:r>
            <a:r>
              <a:rPr dirty="0" sz="2900" spc="60">
                <a:latin typeface="Lucida Sans Unicode"/>
                <a:cs typeface="Lucida Sans Unicode"/>
              </a:rPr>
              <a:t>Analytical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queries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 spc="95">
                <a:latin typeface="Lucida Sans Unicode"/>
                <a:cs typeface="Lucida Sans Unicode"/>
              </a:rPr>
              <a:t>uncovered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key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 spc="65">
                <a:latin typeface="Lucida Sans Unicode"/>
                <a:cs typeface="Lucida Sans Unicode"/>
              </a:rPr>
              <a:t>patterns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in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 spc="95">
                <a:latin typeface="Lucida Sans Unicode"/>
                <a:cs typeface="Lucida Sans Unicode"/>
              </a:rPr>
              <a:t>consumer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preferences, </a:t>
            </a:r>
            <a:r>
              <a:rPr dirty="0" sz="2900" spc="65">
                <a:latin typeface="Lucida Sans Unicode"/>
                <a:cs typeface="Lucida Sans Unicode"/>
              </a:rPr>
              <a:t>restaurant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60">
                <a:latin typeface="Lucida Sans Unicode"/>
                <a:cs typeface="Lucida Sans Unicode"/>
              </a:rPr>
              <a:t>performance,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4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cuisine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popularity.</a:t>
            </a:r>
            <a:endParaRPr sz="2900">
              <a:latin typeface="Lucida Sans Unicode"/>
              <a:cs typeface="Lucida Sans Unicode"/>
            </a:endParaRPr>
          </a:p>
          <a:p>
            <a:pPr marL="12700" marR="504190">
              <a:lnSpc>
                <a:spcPct val="116399"/>
              </a:lnSpc>
            </a:pPr>
            <a:r>
              <a:rPr dirty="0" sz="2900" spc="140">
                <a:latin typeface="Lucida Sans Unicode"/>
                <a:cs typeface="Lucida Sans Unicode"/>
              </a:rPr>
              <a:t>Advanced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SQL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70">
                <a:latin typeface="Lucida Sans Unicode"/>
                <a:cs typeface="Lucida Sans Unicode"/>
              </a:rPr>
              <a:t>techniques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95">
                <a:latin typeface="Lucida Sans Unicode"/>
                <a:cs typeface="Lucida Sans Unicode"/>
              </a:rPr>
              <a:t>such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185">
                <a:latin typeface="Lucida Sans Unicode"/>
                <a:cs typeface="Lucida Sans Unicode"/>
              </a:rPr>
              <a:t>as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-105">
                <a:latin typeface="Lucida Sans Unicode"/>
                <a:cs typeface="Lucida Sans Unicode"/>
              </a:rPr>
              <a:t>CTEs,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55">
                <a:latin typeface="Lucida Sans Unicode"/>
                <a:cs typeface="Lucida Sans Unicode"/>
              </a:rPr>
              <a:t>window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functions,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views,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145">
                <a:latin typeface="Lucida Sans Unicode"/>
                <a:cs typeface="Lucida Sans Unicode"/>
              </a:rPr>
              <a:t>and </a:t>
            </a:r>
            <a:r>
              <a:rPr dirty="0" sz="2900">
                <a:latin typeface="Lucida Sans Unicode"/>
                <a:cs typeface="Lucida Sans Unicode"/>
              </a:rPr>
              <a:t>stored</a:t>
            </a:r>
            <a:r>
              <a:rPr dirty="0" sz="2900" spc="-120">
                <a:latin typeface="Lucida Sans Unicode"/>
                <a:cs typeface="Lucida Sans Unicode"/>
              </a:rPr>
              <a:t> </a:t>
            </a:r>
            <a:r>
              <a:rPr dirty="0" sz="2900" spc="75">
                <a:latin typeface="Lucida Sans Unicode"/>
                <a:cs typeface="Lucida Sans Unicode"/>
              </a:rPr>
              <a:t>procedures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150">
                <a:latin typeface="Lucida Sans Unicode"/>
                <a:cs typeface="Lucida Sans Unicode"/>
              </a:rPr>
              <a:t>enhanced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60">
                <a:latin typeface="Lucida Sans Unicode"/>
                <a:cs typeface="Lucida Sans Unicode"/>
              </a:rPr>
              <a:t>the</a:t>
            </a:r>
            <a:r>
              <a:rPr dirty="0" sz="2900" spc="-120">
                <a:latin typeface="Lucida Sans Unicode"/>
                <a:cs typeface="Lucida Sans Unicode"/>
              </a:rPr>
              <a:t> </a:t>
            </a:r>
            <a:r>
              <a:rPr dirty="0" sz="2900" spc="85">
                <a:latin typeface="Lucida Sans Unicode"/>
                <a:cs typeface="Lucida Sans Unicode"/>
              </a:rPr>
              <a:t>depth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95">
                <a:latin typeface="Lucida Sans Unicode"/>
                <a:cs typeface="Lucida Sans Unicode"/>
              </a:rPr>
              <a:t>automation</a:t>
            </a:r>
            <a:r>
              <a:rPr dirty="0" sz="2900" spc="-12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of</a:t>
            </a:r>
            <a:r>
              <a:rPr dirty="0" sz="2900" spc="-114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analysis.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2900">
                <a:latin typeface="Lucida Sans Unicode"/>
                <a:cs typeface="Lucida Sans Unicode"/>
              </a:rPr>
              <a:t>Insights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highlighted</a:t>
            </a:r>
            <a:r>
              <a:rPr dirty="0" sz="2900" spc="-75">
                <a:latin typeface="Lucida Sans Unicode"/>
                <a:cs typeface="Lucida Sans Unicode"/>
              </a:rPr>
              <a:t> </a:t>
            </a:r>
            <a:r>
              <a:rPr dirty="0" sz="2900" spc="75">
                <a:latin typeface="Lucida Sans Unicode"/>
                <a:cs typeface="Lucida Sans Unicode"/>
              </a:rPr>
              <a:t>how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 spc="75">
                <a:latin typeface="Lucida Sans Unicode"/>
                <a:cs typeface="Lucida Sans Unicode"/>
              </a:rPr>
              <a:t>age,</a:t>
            </a:r>
            <a:r>
              <a:rPr dirty="0" sz="2900" spc="-7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budget,</a:t>
            </a:r>
            <a:r>
              <a:rPr dirty="0" sz="2900" spc="-75">
                <a:latin typeface="Lucida Sans Unicode"/>
                <a:cs typeface="Lucida Sans Unicode"/>
              </a:rPr>
              <a:t> </a:t>
            </a:r>
            <a:r>
              <a:rPr dirty="0" sz="2900" spc="-40">
                <a:latin typeface="Lucida Sans Unicode"/>
                <a:cs typeface="Lucida Sans Unicode"/>
              </a:rPr>
              <a:t>lifestyle,</a:t>
            </a:r>
            <a:r>
              <a:rPr dirty="0" sz="2900" spc="-80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75">
                <a:latin typeface="Lucida Sans Unicode"/>
                <a:cs typeface="Lucida Sans Unicode"/>
              </a:rPr>
              <a:t> </a:t>
            </a:r>
            <a:r>
              <a:rPr dirty="0" sz="2900" spc="100">
                <a:latin typeface="Lucida Sans Unicode"/>
                <a:cs typeface="Lucida Sans Unicode"/>
              </a:rPr>
              <a:t>occupation</a:t>
            </a:r>
            <a:r>
              <a:rPr dirty="0" sz="2900" spc="-7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influence </a:t>
            </a:r>
            <a:r>
              <a:rPr dirty="0" sz="2900" spc="95">
                <a:latin typeface="Lucida Sans Unicode"/>
                <a:cs typeface="Lucida Sans Unicode"/>
              </a:rPr>
              <a:t>consumer</a:t>
            </a:r>
            <a:r>
              <a:rPr dirty="0" sz="2900" spc="-4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ratings</a:t>
            </a:r>
            <a:r>
              <a:rPr dirty="0" sz="2900" spc="-45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45">
                <a:latin typeface="Lucida Sans Unicode"/>
                <a:cs typeface="Lucida Sans Unicode"/>
              </a:rPr>
              <a:t> </a:t>
            </a:r>
            <a:r>
              <a:rPr dirty="0" sz="2900" spc="35">
                <a:latin typeface="Lucida Sans Unicode"/>
                <a:cs typeface="Lucida Sans Unicode"/>
              </a:rPr>
              <a:t>choices.</a:t>
            </a:r>
            <a:endParaRPr sz="2900">
              <a:latin typeface="Lucida Sans Unicode"/>
              <a:cs typeface="Lucida Sans Unicode"/>
            </a:endParaRPr>
          </a:p>
          <a:p>
            <a:pPr marL="12700" marR="680720">
              <a:lnSpc>
                <a:spcPct val="116399"/>
              </a:lnSpc>
            </a:pPr>
            <a:r>
              <a:rPr dirty="0" sz="2900" spc="70">
                <a:latin typeface="Lucida Sans Unicode"/>
                <a:cs typeface="Lucida Sans Unicode"/>
              </a:rPr>
              <a:t>Restaurant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100">
                <a:latin typeface="Lucida Sans Unicode"/>
                <a:cs typeface="Lucida Sans Unicode"/>
              </a:rPr>
              <a:t>performance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metrics,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including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165">
                <a:latin typeface="Lucida Sans Unicode"/>
                <a:cs typeface="Lucida Sans Unicode"/>
              </a:rPr>
              <a:t>average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ratings,</a:t>
            </a:r>
            <a:r>
              <a:rPr dirty="0" sz="2900" spc="-8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cuisine- </a:t>
            </a:r>
            <a:r>
              <a:rPr dirty="0" sz="2900" spc="155">
                <a:latin typeface="Lucida Sans Unicode"/>
                <a:cs typeface="Lucida Sans Unicode"/>
              </a:rPr>
              <a:t>based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 spc="-25">
                <a:latin typeface="Lucida Sans Unicode"/>
                <a:cs typeface="Lucida Sans Unicode"/>
              </a:rPr>
              <a:t>ranking,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 spc="70">
                <a:latin typeface="Lucida Sans Unicode"/>
                <a:cs typeface="Lucida Sans Unicode"/>
              </a:rPr>
              <a:t>consumer-</a:t>
            </a:r>
            <a:r>
              <a:rPr dirty="0" sz="2900" spc="55">
                <a:latin typeface="Lucida Sans Unicode"/>
                <a:cs typeface="Lucida Sans Unicode"/>
              </a:rPr>
              <a:t>specific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 spc="55">
                <a:latin typeface="Lucida Sans Unicode"/>
                <a:cs typeface="Lucida Sans Unicode"/>
              </a:rPr>
              <a:t>feedback,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 spc="90">
                <a:latin typeface="Lucida Sans Unicode"/>
                <a:cs typeface="Lucida Sans Unicode"/>
              </a:rPr>
              <a:t>were</a:t>
            </a:r>
            <a:r>
              <a:rPr dirty="0" sz="2900" spc="-13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identified </a:t>
            </a:r>
            <a:r>
              <a:rPr dirty="0" sz="2900">
                <a:latin typeface="Lucida Sans Unicode"/>
                <a:cs typeface="Lucida Sans Unicode"/>
              </a:rPr>
              <a:t>through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80">
                <a:latin typeface="Lucida Sans Unicode"/>
                <a:cs typeface="Lucida Sans Unicode"/>
              </a:rPr>
              <a:t>detailed</a:t>
            </a:r>
            <a:r>
              <a:rPr dirty="0" sz="2900" spc="-5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queries.</a:t>
            </a:r>
            <a:endParaRPr sz="2900">
              <a:latin typeface="Lucida Sans Unicode"/>
              <a:cs typeface="Lucida Sans Unicode"/>
            </a:endParaRPr>
          </a:p>
          <a:p>
            <a:pPr marL="12700" marR="630555">
              <a:lnSpc>
                <a:spcPct val="116399"/>
              </a:lnSpc>
            </a:pPr>
            <a:r>
              <a:rPr dirty="0" sz="2900">
                <a:latin typeface="Lucida Sans Unicode"/>
                <a:cs typeface="Lucida Sans Unicode"/>
              </a:rPr>
              <a:t>The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project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85">
                <a:latin typeface="Lucida Sans Unicode"/>
                <a:cs typeface="Lucida Sans Unicode"/>
              </a:rPr>
              <a:t>demonstrates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strong</a:t>
            </a:r>
            <a:r>
              <a:rPr dirty="0" sz="2900" spc="-100">
                <a:latin typeface="Lucida Sans Unicode"/>
                <a:cs typeface="Lucida Sans Unicode"/>
              </a:rPr>
              <a:t> skills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in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180">
                <a:latin typeface="Lucida Sans Unicode"/>
                <a:cs typeface="Lucida Sans Unicode"/>
              </a:rPr>
              <a:t>database</a:t>
            </a:r>
            <a:r>
              <a:rPr dirty="0" sz="2900" spc="-9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design,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-25">
                <a:latin typeface="Lucida Sans Unicode"/>
                <a:cs typeface="Lucida Sans Unicode"/>
              </a:rPr>
              <a:t>SQL </a:t>
            </a:r>
            <a:r>
              <a:rPr dirty="0" sz="2900" spc="55">
                <a:latin typeface="Lucida Sans Unicode"/>
                <a:cs typeface="Lucida Sans Unicode"/>
              </a:rPr>
              <a:t>programming,</a:t>
            </a:r>
            <a:r>
              <a:rPr dirty="0" sz="2900" spc="-20">
                <a:latin typeface="Lucida Sans Unicode"/>
                <a:cs typeface="Lucida Sans Unicode"/>
              </a:rPr>
              <a:t> </a:t>
            </a:r>
            <a:r>
              <a:rPr dirty="0" sz="2900" spc="170">
                <a:latin typeface="Lucida Sans Unicode"/>
                <a:cs typeface="Lucida Sans Unicode"/>
              </a:rPr>
              <a:t>and</a:t>
            </a:r>
            <a:r>
              <a:rPr dirty="0" sz="2900" spc="-2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real-world</a:t>
            </a:r>
            <a:r>
              <a:rPr dirty="0" sz="2900" spc="-20">
                <a:latin typeface="Lucida Sans Unicode"/>
                <a:cs typeface="Lucida Sans Unicode"/>
              </a:rPr>
              <a:t> </a:t>
            </a:r>
            <a:r>
              <a:rPr dirty="0" sz="2900" spc="130">
                <a:latin typeface="Lucida Sans Unicode"/>
                <a:cs typeface="Lucida Sans Unicode"/>
              </a:rPr>
              <a:t>dataset</a:t>
            </a:r>
            <a:r>
              <a:rPr dirty="0" sz="2900" spc="-2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analysis,</a:t>
            </a:r>
            <a:r>
              <a:rPr dirty="0" sz="2900" spc="-2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delivering</a:t>
            </a:r>
            <a:r>
              <a:rPr dirty="0" sz="2900" spc="-20">
                <a:latin typeface="Lucida Sans Unicode"/>
                <a:cs typeface="Lucida Sans Unicode"/>
              </a:rPr>
              <a:t> </a:t>
            </a:r>
            <a:r>
              <a:rPr dirty="0" sz="2900" spc="350">
                <a:latin typeface="Lucida Sans Unicode"/>
                <a:cs typeface="Lucida Sans Unicode"/>
              </a:rPr>
              <a:t>a</a:t>
            </a:r>
            <a:r>
              <a:rPr dirty="0" sz="2900" spc="-20">
                <a:latin typeface="Lucida Sans Unicode"/>
                <a:cs typeface="Lucida Sans Unicode"/>
              </a:rPr>
              <a:t> </a:t>
            </a:r>
            <a:r>
              <a:rPr dirty="0" sz="2900" spc="114">
                <a:latin typeface="Lucida Sans Unicode"/>
                <a:cs typeface="Lucida Sans Unicode"/>
              </a:rPr>
              <a:t>scalable </a:t>
            </a:r>
            <a:r>
              <a:rPr dirty="0" sz="2900" spc="95">
                <a:latin typeface="Lucida Sans Unicode"/>
                <a:cs typeface="Lucida Sans Unicode"/>
              </a:rPr>
              <a:t>model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-50">
                <a:latin typeface="Lucida Sans Unicode"/>
                <a:cs typeface="Lucida Sans Unicode"/>
              </a:rPr>
              <a:t>for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future</a:t>
            </a:r>
            <a:r>
              <a:rPr dirty="0" sz="2900" spc="-145">
                <a:latin typeface="Lucida Sans Unicode"/>
                <a:cs typeface="Lucida Sans Unicode"/>
              </a:rPr>
              <a:t> </a:t>
            </a:r>
            <a:r>
              <a:rPr dirty="0" sz="2900" spc="90">
                <a:latin typeface="Lucida Sans Unicode"/>
                <a:cs typeface="Lucida Sans Unicode"/>
              </a:rPr>
              <a:t>analytics</a:t>
            </a:r>
            <a:r>
              <a:rPr dirty="0" sz="2900" spc="-14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work.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8810318"/>
            <a:ext cx="2992120" cy="1477010"/>
          </a:xfrm>
          <a:custGeom>
            <a:avLst/>
            <a:gdLst/>
            <a:ahLst/>
            <a:cxnLst/>
            <a:rect l="l" t="t" r="r" b="b"/>
            <a:pathLst>
              <a:path w="2992120" h="1477009">
                <a:moveTo>
                  <a:pt x="1649843" y="10645"/>
                </a:moveTo>
                <a:lnTo>
                  <a:pt x="1694027" y="17321"/>
                </a:lnTo>
                <a:lnTo>
                  <a:pt x="1738747" y="25959"/>
                </a:lnTo>
                <a:lnTo>
                  <a:pt x="1784002" y="36559"/>
                </a:lnTo>
                <a:lnTo>
                  <a:pt x="1829793" y="49122"/>
                </a:lnTo>
                <a:lnTo>
                  <a:pt x="1876119" y="63648"/>
                </a:lnTo>
                <a:lnTo>
                  <a:pt x="1922981" y="80136"/>
                </a:lnTo>
                <a:lnTo>
                  <a:pt x="1970378" y="98587"/>
                </a:lnTo>
                <a:lnTo>
                  <a:pt x="2018311" y="119000"/>
                </a:lnTo>
                <a:lnTo>
                  <a:pt x="2066779" y="141376"/>
                </a:lnTo>
                <a:lnTo>
                  <a:pt x="2115783" y="165714"/>
                </a:lnTo>
                <a:lnTo>
                  <a:pt x="2165322" y="192015"/>
                </a:lnTo>
                <a:lnTo>
                  <a:pt x="2215397" y="220279"/>
                </a:lnTo>
                <a:lnTo>
                  <a:pt x="2263921" y="250892"/>
                </a:lnTo>
                <a:lnTo>
                  <a:pt x="2311003" y="281756"/>
                </a:lnTo>
                <a:lnTo>
                  <a:pt x="2356642" y="312873"/>
                </a:lnTo>
                <a:lnTo>
                  <a:pt x="2400839" y="344242"/>
                </a:lnTo>
                <a:lnTo>
                  <a:pt x="2443594" y="375863"/>
                </a:lnTo>
                <a:lnTo>
                  <a:pt x="2484907" y="407735"/>
                </a:lnTo>
                <a:lnTo>
                  <a:pt x="2524777" y="439860"/>
                </a:lnTo>
                <a:lnTo>
                  <a:pt x="2563205" y="472237"/>
                </a:lnTo>
                <a:lnTo>
                  <a:pt x="2600190" y="504866"/>
                </a:lnTo>
                <a:lnTo>
                  <a:pt x="2635734" y="537747"/>
                </a:lnTo>
                <a:lnTo>
                  <a:pt x="2669835" y="570880"/>
                </a:lnTo>
                <a:lnTo>
                  <a:pt x="2702494" y="604265"/>
                </a:lnTo>
                <a:lnTo>
                  <a:pt x="2733710" y="637902"/>
                </a:lnTo>
                <a:lnTo>
                  <a:pt x="2763484" y="671791"/>
                </a:lnTo>
                <a:lnTo>
                  <a:pt x="2791816" y="705932"/>
                </a:lnTo>
                <a:lnTo>
                  <a:pt x="2818706" y="740325"/>
                </a:lnTo>
                <a:lnTo>
                  <a:pt x="2844153" y="774970"/>
                </a:lnTo>
                <a:lnTo>
                  <a:pt x="2868159" y="809868"/>
                </a:lnTo>
                <a:lnTo>
                  <a:pt x="2892678" y="847785"/>
                </a:lnTo>
                <a:lnTo>
                  <a:pt x="2914476" y="887394"/>
                </a:lnTo>
                <a:lnTo>
                  <a:pt x="2933553" y="928694"/>
                </a:lnTo>
                <a:lnTo>
                  <a:pt x="2949908" y="971686"/>
                </a:lnTo>
                <a:lnTo>
                  <a:pt x="2963541" y="1016369"/>
                </a:lnTo>
                <a:lnTo>
                  <a:pt x="2974453" y="1062743"/>
                </a:lnTo>
                <a:lnTo>
                  <a:pt x="2982644" y="1110808"/>
                </a:lnTo>
                <a:lnTo>
                  <a:pt x="2988113" y="1160565"/>
                </a:lnTo>
                <a:lnTo>
                  <a:pt x="2990861" y="1212013"/>
                </a:lnTo>
                <a:lnTo>
                  <a:pt x="2990887" y="1265152"/>
                </a:lnTo>
                <a:lnTo>
                  <a:pt x="2991648" y="1281765"/>
                </a:lnTo>
                <a:lnTo>
                  <a:pt x="2988656" y="1334148"/>
                </a:lnTo>
                <a:lnTo>
                  <a:pt x="2979645" y="1412078"/>
                </a:lnTo>
                <a:lnTo>
                  <a:pt x="2972883" y="1460622"/>
                </a:lnTo>
                <a:lnTo>
                  <a:pt x="0" y="1476681"/>
                </a:lnTo>
                <a:lnTo>
                  <a:pt x="0" y="410114"/>
                </a:lnTo>
                <a:lnTo>
                  <a:pt x="16154" y="408746"/>
                </a:lnTo>
                <a:lnTo>
                  <a:pt x="42615" y="404919"/>
                </a:lnTo>
                <a:lnTo>
                  <a:pt x="55102" y="406638"/>
                </a:lnTo>
                <a:lnTo>
                  <a:pt x="67708" y="407250"/>
                </a:lnTo>
                <a:lnTo>
                  <a:pt x="83945" y="406247"/>
                </a:lnTo>
                <a:lnTo>
                  <a:pt x="127312" y="399396"/>
                </a:lnTo>
                <a:lnTo>
                  <a:pt x="185203" y="386084"/>
                </a:lnTo>
                <a:lnTo>
                  <a:pt x="257618" y="366313"/>
                </a:lnTo>
                <a:lnTo>
                  <a:pt x="299272" y="354005"/>
                </a:lnTo>
                <a:lnTo>
                  <a:pt x="344557" y="340081"/>
                </a:lnTo>
                <a:lnTo>
                  <a:pt x="446021" y="307390"/>
                </a:lnTo>
                <a:lnTo>
                  <a:pt x="562009" y="268238"/>
                </a:lnTo>
                <a:lnTo>
                  <a:pt x="763208" y="197404"/>
                </a:lnTo>
                <a:lnTo>
                  <a:pt x="1082344" y="80335"/>
                </a:lnTo>
                <a:lnTo>
                  <a:pt x="1160000" y="60620"/>
                </a:lnTo>
                <a:lnTo>
                  <a:pt x="1230413" y="43668"/>
                </a:lnTo>
                <a:lnTo>
                  <a:pt x="1293583" y="29480"/>
                </a:lnTo>
                <a:lnTo>
                  <a:pt x="1349510" y="18057"/>
                </a:lnTo>
                <a:lnTo>
                  <a:pt x="1398195" y="9397"/>
                </a:lnTo>
                <a:lnTo>
                  <a:pt x="1439382" y="3537"/>
                </a:lnTo>
                <a:lnTo>
                  <a:pt x="1500791" y="0"/>
                </a:lnTo>
                <a:lnTo>
                  <a:pt x="1520503" y="2395"/>
                </a:lnTo>
                <a:lnTo>
                  <a:pt x="1563081" y="3182"/>
                </a:lnTo>
                <a:lnTo>
                  <a:pt x="1606194" y="5933"/>
                </a:lnTo>
                <a:lnTo>
                  <a:pt x="1649843" y="10645"/>
                </a:lnTo>
                <a:close/>
              </a:path>
              <a:path w="2992120" h="1477009">
                <a:moveTo>
                  <a:pt x="46128" y="404411"/>
                </a:moveTo>
                <a:lnTo>
                  <a:pt x="55102" y="406638"/>
                </a:lnTo>
                <a:lnTo>
                  <a:pt x="42615" y="404919"/>
                </a:lnTo>
                <a:lnTo>
                  <a:pt x="46128" y="404411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47387"/>
            <a:ext cx="8086090" cy="14712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450" spc="635" b="1">
                <a:solidFill>
                  <a:srgbClr val="F2CA52"/>
                </a:solidFill>
                <a:latin typeface="Trebuchet MS"/>
                <a:cs typeface="Trebuchet MS"/>
              </a:rPr>
              <a:t>CONCLUSION</a:t>
            </a:r>
            <a:endParaRPr sz="945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472" y="2626007"/>
            <a:ext cx="133350" cy="1333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9472" y="5197757"/>
            <a:ext cx="133350" cy="13334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277794" y="2363086"/>
            <a:ext cx="13430250" cy="516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2900" spc="-85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dirty="0" sz="29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90">
                <a:solidFill>
                  <a:srgbClr val="FFFFFF"/>
                </a:solidFill>
                <a:latin typeface="Lucida Sans Unicode"/>
                <a:cs typeface="Lucida Sans Unicode"/>
              </a:rPr>
              <a:t>gave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20">
                <a:solidFill>
                  <a:srgbClr val="FFFFFF"/>
                </a:solidFill>
                <a:latin typeface="Lucida Sans Unicode"/>
                <a:cs typeface="Lucida Sans Unicode"/>
              </a:rPr>
              <a:t>me</a:t>
            </a:r>
            <a:r>
              <a:rPr dirty="0" sz="29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35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Lucida Sans Unicode"/>
                <a:cs typeface="Lucida Sans Unicode"/>
              </a:rPr>
              <a:t>complete,</a:t>
            </a:r>
            <a:r>
              <a:rPr dirty="0" sz="29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Lucida Sans Unicode"/>
                <a:cs typeface="Lucida Sans Unicode"/>
              </a:rPr>
              <a:t>hands-</a:t>
            </a:r>
            <a:r>
              <a:rPr dirty="0" sz="2900" spc="5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understanding</a:t>
            </a:r>
            <a:r>
              <a:rPr dirty="0" sz="29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Lucida Sans Unicode"/>
                <a:cs typeface="Lucida Sans Unicode"/>
              </a:rPr>
              <a:t>how</a:t>
            </a:r>
            <a:r>
              <a:rPr dirty="0" sz="29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real-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world</a:t>
            </a:r>
            <a:r>
              <a:rPr dirty="0" sz="29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9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2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organized,</a:t>
            </a:r>
            <a:r>
              <a:rPr dirty="0" sz="29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stored,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7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Lucida Sans Unicode"/>
                <a:cs typeface="Lucida Sans Unicode"/>
              </a:rPr>
              <a:t>analyzed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29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SQL. </a:t>
            </a:r>
            <a:r>
              <a:rPr dirty="0" sz="2900" spc="10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9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building </a:t>
            </a:r>
            <a:r>
              <a:rPr dirty="0" sz="2900" spc="35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structured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80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r>
              <a:rPr dirty="0" sz="2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consumers,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restaurants,</a:t>
            </a:r>
            <a:r>
              <a:rPr dirty="0" sz="2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cuisines,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7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ratings,</a:t>
            </a:r>
            <a:r>
              <a:rPr dirty="0" sz="2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0">
                <a:solidFill>
                  <a:srgbClr val="FFFFFF"/>
                </a:solidFill>
                <a:latin typeface="Lucida Sans Unicode"/>
                <a:cs typeface="Lucida Sans Unicode"/>
              </a:rPr>
              <a:t>I </a:t>
            </a:r>
            <a:r>
              <a:rPr dirty="0" sz="2900" spc="165">
                <a:solidFill>
                  <a:srgbClr val="FFFFFF"/>
                </a:solidFill>
                <a:latin typeface="Lucida Sans Unicode"/>
                <a:cs typeface="Lucida Sans Unicode"/>
              </a:rPr>
              <a:t>was</a:t>
            </a:r>
            <a:r>
              <a:rPr dirty="0" sz="29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able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explore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Lucida Sans Unicode"/>
                <a:cs typeface="Lucida Sans Unicode"/>
              </a:rPr>
              <a:t>how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Lucida Sans Unicode"/>
                <a:cs typeface="Lucida Sans Unicode"/>
              </a:rPr>
              <a:t>factors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influence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Lucida Sans Unicode"/>
                <a:cs typeface="Lucida Sans Unicode"/>
              </a:rPr>
              <a:t>customer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behavior </a:t>
            </a:r>
            <a:r>
              <a:rPr dirty="0" sz="2900" spc="17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9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restaurant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Lucida Sans Unicode"/>
                <a:cs typeface="Lucida Sans Unicode"/>
              </a:rPr>
              <a:t>performance.</a:t>
            </a:r>
            <a:endParaRPr sz="2900">
              <a:latin typeface="Lucida Sans Unicode"/>
              <a:cs typeface="Lucida Sans Unicode"/>
            </a:endParaRPr>
          </a:p>
          <a:p>
            <a:pPr marL="12700" marR="106045">
              <a:lnSpc>
                <a:spcPct val="116399"/>
              </a:lnSpc>
            </a:pP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Writing</a:t>
            </a:r>
            <a:r>
              <a:rPr dirty="0" sz="29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90">
                <a:solidFill>
                  <a:srgbClr val="FFFFFF"/>
                </a:solidFill>
                <a:latin typeface="Lucida Sans Unicode"/>
                <a:cs typeface="Lucida Sans Unicode"/>
              </a:rPr>
              <a:t>advanced</a:t>
            </a:r>
            <a:r>
              <a:rPr dirty="0" sz="29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queries</a:t>
            </a:r>
            <a:r>
              <a:rPr dirty="0" sz="29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29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5">
                <a:solidFill>
                  <a:srgbClr val="FFFFFF"/>
                </a:solidFill>
                <a:latin typeface="Lucida Sans Unicode"/>
                <a:cs typeface="Lucida Sans Unicode"/>
              </a:rPr>
              <a:t>joins,</a:t>
            </a:r>
            <a:r>
              <a:rPr dirty="0" sz="29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5">
                <a:solidFill>
                  <a:srgbClr val="FFFFFF"/>
                </a:solidFill>
                <a:latin typeface="Lucida Sans Unicode"/>
                <a:cs typeface="Lucida Sans Unicode"/>
              </a:rPr>
              <a:t>CTEs,</a:t>
            </a:r>
            <a:r>
              <a:rPr dirty="0" sz="29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Lucida Sans Unicode"/>
                <a:cs typeface="Lucida Sans Unicode"/>
              </a:rPr>
              <a:t>window</a:t>
            </a:r>
            <a:r>
              <a:rPr dirty="0" sz="29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functions,</a:t>
            </a:r>
            <a:r>
              <a:rPr dirty="0" sz="29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views,</a:t>
            </a:r>
            <a:r>
              <a:rPr dirty="0" sz="29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stored</a:t>
            </a:r>
            <a:r>
              <a:rPr dirty="0" sz="29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Lucida Sans Unicode"/>
                <a:cs typeface="Lucida Sans Unicode"/>
              </a:rPr>
              <a:t>procedures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85">
                <a:solidFill>
                  <a:srgbClr val="FFFFFF"/>
                </a:solidFill>
                <a:latin typeface="Lucida Sans Unicode"/>
                <a:cs typeface="Lucida Sans Unicode"/>
              </a:rPr>
              <a:t>helped</a:t>
            </a:r>
            <a:r>
              <a:rPr dirty="0" sz="29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20">
                <a:solidFill>
                  <a:srgbClr val="FFFFFF"/>
                </a:solidFill>
                <a:latin typeface="Lucida Sans Unicode"/>
                <a:cs typeface="Lucida Sans Unicode"/>
              </a:rPr>
              <a:t>me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Lucida Sans Unicode"/>
                <a:cs typeface="Lucida Sans Unicode"/>
              </a:rPr>
              <a:t>understand</a:t>
            </a:r>
            <a:r>
              <a:rPr dirty="0" sz="29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true</a:t>
            </a:r>
            <a:r>
              <a:rPr dirty="0" sz="29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70">
                <a:solidFill>
                  <a:srgbClr val="FFFFFF"/>
                </a:solidFill>
                <a:latin typeface="Lucida Sans Unicode"/>
                <a:cs typeface="Lucida Sans Unicode"/>
              </a:rPr>
              <a:t>power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9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45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dirty="0" sz="29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solving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Lucida Sans Unicode"/>
                <a:cs typeface="Lucida Sans Unicode"/>
              </a:rPr>
              <a:t>practical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problems.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Overall,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Lucida Sans Unicode"/>
                <a:cs typeface="Lucida Sans Unicode"/>
              </a:rPr>
              <a:t>strengthened</a:t>
            </a:r>
            <a:r>
              <a:rPr dirty="0" sz="29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60">
                <a:solidFill>
                  <a:srgbClr val="FFFFFF"/>
                </a:solidFill>
                <a:latin typeface="Lucida Sans Unicode"/>
                <a:cs typeface="Lucida Sans Unicode"/>
              </a:rPr>
              <a:t>my </a:t>
            </a:r>
            <a:r>
              <a:rPr dirty="0" sz="2900" spc="180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Lucida Sans Unicode"/>
                <a:cs typeface="Lucida Sans Unicode"/>
              </a:rPr>
              <a:t>design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7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Lucida Sans Unicode"/>
                <a:cs typeface="Lucida Sans Unicode"/>
              </a:rPr>
              <a:t>analytical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0">
                <a:solidFill>
                  <a:srgbClr val="FFFFFF"/>
                </a:solidFill>
                <a:latin typeface="Lucida Sans Unicode"/>
                <a:cs typeface="Lucida Sans Unicode"/>
              </a:rPr>
              <a:t>skills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7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9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Lucida Sans Unicode"/>
                <a:cs typeface="Lucida Sans Unicode"/>
              </a:rPr>
              <a:t>showed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Lucida Sans Unicode"/>
                <a:cs typeface="Lucida Sans Unicode"/>
              </a:rPr>
              <a:t>how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45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2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turn</a:t>
            </a:r>
            <a:r>
              <a:rPr dirty="0" sz="29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Lucida Sans Unicode"/>
                <a:cs typeface="Lucida Sans Unicode"/>
              </a:rPr>
              <a:t>raw </a:t>
            </a:r>
            <a:r>
              <a:rPr dirty="0" sz="2900" spc="19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Lucida Sans Unicode"/>
                <a:cs typeface="Lucida Sans Unicode"/>
              </a:rPr>
              <a:t>meaningful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support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Lucida Sans Unicode"/>
                <a:cs typeface="Lucida Sans Unicode"/>
              </a:rPr>
              <a:t>smarter</a:t>
            </a:r>
            <a:r>
              <a:rPr dirty="0" sz="29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decision-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making.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9903" y="9258300"/>
              <a:ext cx="4838095" cy="1009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0939" y="225576"/>
            <a:ext cx="4385945" cy="14712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450" spc="200" b="1">
                <a:solidFill>
                  <a:srgbClr val="F2CA52"/>
                </a:solidFill>
                <a:latin typeface="Trebuchet MS"/>
                <a:cs typeface="Trebuchet MS"/>
              </a:rPr>
              <a:t>TABLES</a:t>
            </a:r>
            <a:endParaRPr sz="945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019654" y="0"/>
            <a:ext cx="16268700" cy="5471160"/>
            <a:chOff x="2019654" y="0"/>
            <a:chExt cx="16268700" cy="5471160"/>
          </a:xfrm>
        </p:grpSpPr>
        <p:sp>
          <p:nvSpPr>
            <p:cNvPr id="4" name="object 4" descr=""/>
            <p:cNvSpPr/>
            <p:nvPr/>
          </p:nvSpPr>
          <p:spPr>
            <a:xfrm>
              <a:off x="14400277" y="0"/>
              <a:ext cx="3888104" cy="3345179"/>
            </a:xfrm>
            <a:custGeom>
              <a:avLst/>
              <a:gdLst/>
              <a:ahLst/>
              <a:cxnLst/>
              <a:rect l="l" t="t" r="r" b="b"/>
              <a:pathLst>
                <a:path w="3888105" h="3345179">
                  <a:moveTo>
                    <a:pt x="3887722" y="0"/>
                  </a:moveTo>
                  <a:lnTo>
                    <a:pt x="3887722" y="3344853"/>
                  </a:lnTo>
                  <a:lnTo>
                    <a:pt x="3877362" y="3342296"/>
                  </a:lnTo>
                  <a:lnTo>
                    <a:pt x="3829937" y="3329360"/>
                  </a:lnTo>
                  <a:lnTo>
                    <a:pt x="3782352" y="3315157"/>
                  </a:lnTo>
                  <a:lnTo>
                    <a:pt x="3734607" y="3299687"/>
                  </a:lnTo>
                  <a:lnTo>
                    <a:pt x="3686703" y="3282949"/>
                  </a:lnTo>
                  <a:lnTo>
                    <a:pt x="3638638" y="3264944"/>
                  </a:lnTo>
                  <a:lnTo>
                    <a:pt x="3590413" y="3245672"/>
                  </a:lnTo>
                  <a:lnTo>
                    <a:pt x="3542029" y="3225132"/>
                  </a:lnTo>
                  <a:lnTo>
                    <a:pt x="3493484" y="3203326"/>
                  </a:lnTo>
                  <a:lnTo>
                    <a:pt x="3444779" y="3180251"/>
                  </a:lnTo>
                  <a:lnTo>
                    <a:pt x="3395915" y="3155910"/>
                  </a:lnTo>
                  <a:lnTo>
                    <a:pt x="3346890" y="3130301"/>
                  </a:lnTo>
                  <a:lnTo>
                    <a:pt x="3297706" y="3103425"/>
                  </a:lnTo>
                  <a:lnTo>
                    <a:pt x="3248362" y="3075282"/>
                  </a:lnTo>
                  <a:lnTo>
                    <a:pt x="3198857" y="3045871"/>
                  </a:lnTo>
                  <a:lnTo>
                    <a:pt x="3123958" y="2999646"/>
                  </a:lnTo>
                  <a:lnTo>
                    <a:pt x="3068082" y="2954275"/>
                  </a:lnTo>
                  <a:lnTo>
                    <a:pt x="3037441" y="2924451"/>
                  </a:lnTo>
                  <a:lnTo>
                    <a:pt x="3004998" y="2889869"/>
                  </a:lnTo>
                  <a:lnTo>
                    <a:pt x="2970754" y="2850528"/>
                  </a:lnTo>
                  <a:lnTo>
                    <a:pt x="2934707" y="2806428"/>
                  </a:lnTo>
                  <a:lnTo>
                    <a:pt x="2896859" y="2757569"/>
                  </a:lnTo>
                  <a:lnTo>
                    <a:pt x="2857209" y="2703952"/>
                  </a:lnTo>
                  <a:lnTo>
                    <a:pt x="2834377" y="2669416"/>
                  </a:lnTo>
                  <a:lnTo>
                    <a:pt x="2804854" y="2619212"/>
                  </a:lnTo>
                  <a:lnTo>
                    <a:pt x="2768642" y="2553339"/>
                  </a:lnTo>
                  <a:lnTo>
                    <a:pt x="2748027" y="2514528"/>
                  </a:lnTo>
                  <a:lnTo>
                    <a:pt x="2725739" y="2471799"/>
                  </a:lnTo>
                  <a:lnTo>
                    <a:pt x="2701779" y="2425153"/>
                  </a:lnTo>
                  <a:lnTo>
                    <a:pt x="2676147" y="2374590"/>
                  </a:lnTo>
                  <a:lnTo>
                    <a:pt x="2648841" y="2320110"/>
                  </a:lnTo>
                  <a:lnTo>
                    <a:pt x="2619863" y="2261713"/>
                  </a:lnTo>
                  <a:lnTo>
                    <a:pt x="2556890" y="2133168"/>
                  </a:lnTo>
                  <a:lnTo>
                    <a:pt x="2487227" y="1988955"/>
                  </a:lnTo>
                  <a:lnTo>
                    <a:pt x="2445820" y="1923160"/>
                  </a:lnTo>
                  <a:lnTo>
                    <a:pt x="2408021" y="1864990"/>
                  </a:lnTo>
                  <a:lnTo>
                    <a:pt x="2373830" y="1814444"/>
                  </a:lnTo>
                  <a:lnTo>
                    <a:pt x="2343247" y="1771522"/>
                  </a:lnTo>
                  <a:lnTo>
                    <a:pt x="2316273" y="1736224"/>
                  </a:lnTo>
                  <a:lnTo>
                    <a:pt x="2273148" y="1688502"/>
                  </a:lnTo>
                  <a:lnTo>
                    <a:pt x="2256997" y="1676078"/>
                  </a:lnTo>
                  <a:lnTo>
                    <a:pt x="2222221" y="1644824"/>
                  </a:lnTo>
                  <a:lnTo>
                    <a:pt x="2185812" y="1614776"/>
                  </a:lnTo>
                  <a:lnTo>
                    <a:pt x="2147770" y="1585935"/>
                  </a:lnTo>
                  <a:lnTo>
                    <a:pt x="2108095" y="1558300"/>
                  </a:lnTo>
                  <a:lnTo>
                    <a:pt x="2066787" y="1531872"/>
                  </a:lnTo>
                  <a:lnTo>
                    <a:pt x="2023845" y="1506650"/>
                  </a:lnTo>
                  <a:lnTo>
                    <a:pt x="1979271" y="1482634"/>
                  </a:lnTo>
                  <a:lnTo>
                    <a:pt x="1933064" y="1459825"/>
                  </a:lnTo>
                  <a:lnTo>
                    <a:pt x="1885224" y="1438223"/>
                  </a:lnTo>
                  <a:lnTo>
                    <a:pt x="1835751" y="1417827"/>
                  </a:lnTo>
                  <a:lnTo>
                    <a:pt x="1784644" y="1398637"/>
                  </a:lnTo>
                  <a:lnTo>
                    <a:pt x="1714309" y="1374623"/>
                  </a:lnTo>
                  <a:lnTo>
                    <a:pt x="1668303" y="1360420"/>
                  </a:lnTo>
                  <a:lnTo>
                    <a:pt x="1607882" y="1343360"/>
                  </a:lnTo>
                  <a:lnTo>
                    <a:pt x="1443790" y="1300671"/>
                  </a:lnTo>
                  <a:lnTo>
                    <a:pt x="781275" y="1143960"/>
                  </a:lnTo>
                  <a:lnTo>
                    <a:pt x="708362" y="1118358"/>
                  </a:lnTo>
                  <a:lnTo>
                    <a:pt x="641859" y="1094215"/>
                  </a:lnTo>
                  <a:lnTo>
                    <a:pt x="581769" y="1071531"/>
                  </a:lnTo>
                  <a:lnTo>
                    <a:pt x="528089" y="1050305"/>
                  </a:lnTo>
                  <a:lnTo>
                    <a:pt x="480821" y="1030537"/>
                  </a:lnTo>
                  <a:lnTo>
                    <a:pt x="439964" y="1012228"/>
                  </a:lnTo>
                  <a:lnTo>
                    <a:pt x="405519" y="995378"/>
                  </a:lnTo>
                  <a:lnTo>
                    <a:pt x="355863" y="966053"/>
                  </a:lnTo>
                  <a:lnTo>
                    <a:pt x="301525" y="920919"/>
                  </a:lnTo>
                  <a:lnTo>
                    <a:pt x="264805" y="886854"/>
                  </a:lnTo>
                  <a:lnTo>
                    <a:pt x="230492" y="851382"/>
                  </a:lnTo>
                  <a:lnTo>
                    <a:pt x="198586" y="814505"/>
                  </a:lnTo>
                  <a:lnTo>
                    <a:pt x="169088" y="776222"/>
                  </a:lnTo>
                  <a:lnTo>
                    <a:pt x="141997" y="736533"/>
                  </a:lnTo>
                  <a:lnTo>
                    <a:pt x="117312" y="695438"/>
                  </a:lnTo>
                  <a:lnTo>
                    <a:pt x="95035" y="652937"/>
                  </a:lnTo>
                  <a:lnTo>
                    <a:pt x="75166" y="609030"/>
                  </a:lnTo>
                  <a:lnTo>
                    <a:pt x="57703" y="563717"/>
                  </a:lnTo>
                  <a:lnTo>
                    <a:pt x="42647" y="516998"/>
                  </a:lnTo>
                  <a:lnTo>
                    <a:pt x="29999" y="468873"/>
                  </a:lnTo>
                  <a:lnTo>
                    <a:pt x="19758" y="419342"/>
                  </a:lnTo>
                  <a:lnTo>
                    <a:pt x="11924" y="368405"/>
                  </a:lnTo>
                  <a:lnTo>
                    <a:pt x="6497" y="316062"/>
                  </a:lnTo>
                  <a:lnTo>
                    <a:pt x="3477" y="262313"/>
                  </a:lnTo>
                  <a:lnTo>
                    <a:pt x="1489" y="221085"/>
                  </a:lnTo>
                  <a:lnTo>
                    <a:pt x="329" y="179228"/>
                  </a:lnTo>
                  <a:lnTo>
                    <a:pt x="0" y="136743"/>
                  </a:lnTo>
                  <a:lnTo>
                    <a:pt x="499" y="93629"/>
                  </a:lnTo>
                  <a:lnTo>
                    <a:pt x="1828" y="49887"/>
                  </a:lnTo>
                  <a:lnTo>
                    <a:pt x="3985" y="5516"/>
                  </a:lnTo>
                  <a:lnTo>
                    <a:pt x="4352" y="0"/>
                  </a:lnTo>
                  <a:lnTo>
                    <a:pt x="3887722" y="0"/>
                  </a:lnTo>
                  <a:close/>
                </a:path>
              </a:pathLst>
            </a:custGeom>
            <a:solidFill>
              <a:srgbClr val="F2CA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9654" y="3098990"/>
              <a:ext cx="14192249" cy="237172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6815344"/>
            <a:ext cx="18060035" cy="3472179"/>
            <a:chOff x="0" y="6815344"/>
            <a:chExt cx="18060035" cy="3472179"/>
          </a:xfrm>
        </p:grpSpPr>
        <p:sp>
          <p:nvSpPr>
            <p:cNvPr id="7" name="object 7" descr=""/>
            <p:cNvSpPr/>
            <p:nvPr/>
          </p:nvSpPr>
          <p:spPr>
            <a:xfrm>
              <a:off x="0" y="7963609"/>
              <a:ext cx="2592070" cy="2323465"/>
            </a:xfrm>
            <a:custGeom>
              <a:avLst/>
              <a:gdLst/>
              <a:ahLst/>
              <a:cxnLst/>
              <a:rect l="l" t="t" r="r" b="b"/>
              <a:pathLst>
                <a:path w="2592070" h="2323465">
                  <a:moveTo>
                    <a:pt x="0" y="0"/>
                  </a:moveTo>
                  <a:lnTo>
                    <a:pt x="62828" y="2286"/>
                  </a:lnTo>
                  <a:lnTo>
                    <a:pt x="122650" y="5429"/>
                  </a:lnTo>
                  <a:lnTo>
                    <a:pt x="182092" y="10976"/>
                  </a:lnTo>
                  <a:lnTo>
                    <a:pt x="240803" y="17066"/>
                  </a:lnTo>
                  <a:lnTo>
                    <a:pt x="298784" y="23699"/>
                  </a:lnTo>
                  <a:lnTo>
                    <a:pt x="356034" y="30876"/>
                  </a:lnTo>
                  <a:lnTo>
                    <a:pt x="412553" y="38596"/>
                  </a:lnTo>
                  <a:lnTo>
                    <a:pt x="468341" y="46860"/>
                  </a:lnTo>
                  <a:lnTo>
                    <a:pt x="523398" y="55666"/>
                  </a:lnTo>
                  <a:lnTo>
                    <a:pt x="577725" y="65017"/>
                  </a:lnTo>
                  <a:lnTo>
                    <a:pt x="631321" y="74910"/>
                  </a:lnTo>
                  <a:lnTo>
                    <a:pt x="684186" y="85347"/>
                  </a:lnTo>
                  <a:lnTo>
                    <a:pt x="736320" y="96328"/>
                  </a:lnTo>
                  <a:lnTo>
                    <a:pt x="787723" y="107851"/>
                  </a:lnTo>
                  <a:lnTo>
                    <a:pt x="838396" y="119918"/>
                  </a:lnTo>
                  <a:lnTo>
                    <a:pt x="888338" y="132529"/>
                  </a:lnTo>
                  <a:lnTo>
                    <a:pt x="937549" y="145683"/>
                  </a:lnTo>
                  <a:lnTo>
                    <a:pt x="986029" y="159380"/>
                  </a:lnTo>
                  <a:lnTo>
                    <a:pt x="1033779" y="173620"/>
                  </a:lnTo>
                  <a:lnTo>
                    <a:pt x="1080797" y="188404"/>
                  </a:lnTo>
                  <a:lnTo>
                    <a:pt x="1127085" y="203732"/>
                  </a:lnTo>
                  <a:lnTo>
                    <a:pt x="1172643" y="219602"/>
                  </a:lnTo>
                  <a:lnTo>
                    <a:pt x="1217469" y="236017"/>
                  </a:lnTo>
                  <a:lnTo>
                    <a:pt x="1261564" y="252974"/>
                  </a:lnTo>
                  <a:lnTo>
                    <a:pt x="1304929" y="270475"/>
                  </a:lnTo>
                  <a:lnTo>
                    <a:pt x="1347563" y="288519"/>
                  </a:lnTo>
                  <a:lnTo>
                    <a:pt x="1389466" y="307107"/>
                  </a:lnTo>
                  <a:lnTo>
                    <a:pt x="1430639" y="326238"/>
                  </a:lnTo>
                  <a:lnTo>
                    <a:pt x="1471081" y="345912"/>
                  </a:lnTo>
                  <a:lnTo>
                    <a:pt x="1510791" y="366130"/>
                  </a:lnTo>
                  <a:lnTo>
                    <a:pt x="1549771" y="386891"/>
                  </a:lnTo>
                  <a:lnTo>
                    <a:pt x="1588021" y="408195"/>
                  </a:lnTo>
                  <a:lnTo>
                    <a:pt x="1627955" y="430839"/>
                  </a:lnTo>
                  <a:lnTo>
                    <a:pt x="1666892" y="455117"/>
                  </a:lnTo>
                  <a:lnTo>
                    <a:pt x="1704829" y="481031"/>
                  </a:lnTo>
                  <a:lnTo>
                    <a:pt x="1741768" y="508578"/>
                  </a:lnTo>
                  <a:lnTo>
                    <a:pt x="1777709" y="537761"/>
                  </a:lnTo>
                  <a:lnTo>
                    <a:pt x="1812651" y="568578"/>
                  </a:lnTo>
                  <a:lnTo>
                    <a:pt x="1846594" y="601030"/>
                  </a:lnTo>
                  <a:lnTo>
                    <a:pt x="1879538" y="635117"/>
                  </a:lnTo>
                  <a:lnTo>
                    <a:pt x="1911484" y="670838"/>
                  </a:lnTo>
                  <a:lnTo>
                    <a:pt x="1942432" y="708194"/>
                  </a:lnTo>
                  <a:lnTo>
                    <a:pt x="1972381" y="747184"/>
                  </a:lnTo>
                  <a:lnTo>
                    <a:pt x="2001331" y="787809"/>
                  </a:lnTo>
                  <a:lnTo>
                    <a:pt x="2029282" y="830069"/>
                  </a:lnTo>
                  <a:lnTo>
                    <a:pt x="2056235" y="873964"/>
                  </a:lnTo>
                  <a:lnTo>
                    <a:pt x="2082190" y="919493"/>
                  </a:lnTo>
                  <a:lnTo>
                    <a:pt x="2107146" y="966657"/>
                  </a:lnTo>
                  <a:lnTo>
                    <a:pt x="2131103" y="1015456"/>
                  </a:lnTo>
                  <a:lnTo>
                    <a:pt x="2138825" y="1028417"/>
                  </a:lnTo>
                  <a:lnTo>
                    <a:pt x="2156855" y="1065140"/>
                  </a:lnTo>
                  <a:lnTo>
                    <a:pt x="2178332" y="1116262"/>
                  </a:lnTo>
                  <a:lnTo>
                    <a:pt x="2203257" y="1181783"/>
                  </a:lnTo>
                  <a:lnTo>
                    <a:pt x="2217012" y="1219944"/>
                  </a:lnTo>
                  <a:lnTo>
                    <a:pt x="2231628" y="1261704"/>
                  </a:lnTo>
                  <a:lnTo>
                    <a:pt x="2247107" y="1307064"/>
                  </a:lnTo>
                  <a:lnTo>
                    <a:pt x="2263447" y="1356024"/>
                  </a:lnTo>
                  <a:lnTo>
                    <a:pt x="2280649" y="1408583"/>
                  </a:lnTo>
                  <a:lnTo>
                    <a:pt x="2298713" y="1464743"/>
                  </a:lnTo>
                  <a:lnTo>
                    <a:pt x="2317639" y="1524502"/>
                  </a:lnTo>
                  <a:lnTo>
                    <a:pt x="2337427" y="1587861"/>
                  </a:lnTo>
                  <a:lnTo>
                    <a:pt x="2358076" y="1654820"/>
                  </a:lnTo>
                  <a:lnTo>
                    <a:pt x="2379587" y="1725379"/>
                  </a:lnTo>
                  <a:lnTo>
                    <a:pt x="2401960" y="1799538"/>
                  </a:lnTo>
                  <a:lnTo>
                    <a:pt x="2425195" y="1877297"/>
                  </a:lnTo>
                  <a:lnTo>
                    <a:pt x="2449292" y="1958655"/>
                  </a:lnTo>
                  <a:lnTo>
                    <a:pt x="2474250" y="2043613"/>
                  </a:lnTo>
                  <a:lnTo>
                    <a:pt x="2592063" y="2323390"/>
                  </a:lnTo>
                  <a:lnTo>
                    <a:pt x="0" y="2323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CA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9654" y="6815344"/>
              <a:ext cx="14192249" cy="24383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346" y="9277476"/>
              <a:ext cx="4838128" cy="100952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795277" y="2398177"/>
            <a:ext cx="3710304" cy="520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50" spc="229" b="1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r>
              <a:rPr dirty="0" sz="3250" spc="-2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 b="1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115009" y="6115537"/>
            <a:ext cx="4057015" cy="520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50" spc="114" b="1">
                <a:solidFill>
                  <a:srgbClr val="FFFFFF"/>
                </a:solidFill>
                <a:latin typeface="Trebuchet MS"/>
                <a:cs typeface="Trebuchet MS"/>
              </a:rPr>
              <a:t>RESTAURANT</a:t>
            </a:r>
            <a:r>
              <a:rPr dirty="0" sz="3250" spc="-2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50" spc="-10" b="1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endParaRPr sz="3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3151" y="200396"/>
            <a:ext cx="4385945" cy="14712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450" spc="200" b="1">
                <a:solidFill>
                  <a:srgbClr val="F2CA52"/>
                </a:solidFill>
                <a:latin typeface="Trebuchet MS"/>
                <a:cs typeface="Trebuchet MS"/>
              </a:rPr>
              <a:t>TABLES</a:t>
            </a:r>
            <a:endParaRPr sz="945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4400277" y="0"/>
            <a:ext cx="3888104" cy="3345179"/>
          </a:xfrm>
          <a:custGeom>
            <a:avLst/>
            <a:gdLst/>
            <a:ahLst/>
            <a:cxnLst/>
            <a:rect l="l" t="t" r="r" b="b"/>
            <a:pathLst>
              <a:path w="3888105" h="3345179">
                <a:moveTo>
                  <a:pt x="3887722" y="0"/>
                </a:moveTo>
                <a:lnTo>
                  <a:pt x="3887722" y="3344853"/>
                </a:lnTo>
                <a:lnTo>
                  <a:pt x="3877362" y="3342296"/>
                </a:lnTo>
                <a:lnTo>
                  <a:pt x="3829937" y="3329360"/>
                </a:lnTo>
                <a:lnTo>
                  <a:pt x="3782352" y="3315157"/>
                </a:lnTo>
                <a:lnTo>
                  <a:pt x="3734607" y="3299687"/>
                </a:lnTo>
                <a:lnTo>
                  <a:pt x="3686703" y="3282949"/>
                </a:lnTo>
                <a:lnTo>
                  <a:pt x="3638638" y="3264944"/>
                </a:lnTo>
                <a:lnTo>
                  <a:pt x="3590413" y="3245672"/>
                </a:lnTo>
                <a:lnTo>
                  <a:pt x="3542029" y="3225132"/>
                </a:lnTo>
                <a:lnTo>
                  <a:pt x="3493484" y="3203326"/>
                </a:lnTo>
                <a:lnTo>
                  <a:pt x="3444779" y="3180251"/>
                </a:lnTo>
                <a:lnTo>
                  <a:pt x="3395915" y="3155910"/>
                </a:lnTo>
                <a:lnTo>
                  <a:pt x="3346890" y="3130301"/>
                </a:lnTo>
                <a:lnTo>
                  <a:pt x="3297706" y="3103425"/>
                </a:lnTo>
                <a:lnTo>
                  <a:pt x="3248362" y="3075282"/>
                </a:lnTo>
                <a:lnTo>
                  <a:pt x="3198857" y="3045871"/>
                </a:lnTo>
                <a:lnTo>
                  <a:pt x="3123958" y="2999646"/>
                </a:lnTo>
                <a:lnTo>
                  <a:pt x="3068082" y="2954275"/>
                </a:lnTo>
                <a:lnTo>
                  <a:pt x="3037441" y="2924451"/>
                </a:lnTo>
                <a:lnTo>
                  <a:pt x="3004998" y="2889869"/>
                </a:lnTo>
                <a:lnTo>
                  <a:pt x="2970754" y="2850528"/>
                </a:lnTo>
                <a:lnTo>
                  <a:pt x="2934707" y="2806428"/>
                </a:lnTo>
                <a:lnTo>
                  <a:pt x="2896859" y="2757569"/>
                </a:lnTo>
                <a:lnTo>
                  <a:pt x="2857209" y="2703952"/>
                </a:lnTo>
                <a:lnTo>
                  <a:pt x="2834377" y="2669416"/>
                </a:lnTo>
                <a:lnTo>
                  <a:pt x="2804854" y="2619212"/>
                </a:lnTo>
                <a:lnTo>
                  <a:pt x="2768642" y="2553339"/>
                </a:lnTo>
                <a:lnTo>
                  <a:pt x="2748027" y="2514528"/>
                </a:lnTo>
                <a:lnTo>
                  <a:pt x="2725739" y="2471799"/>
                </a:lnTo>
                <a:lnTo>
                  <a:pt x="2701779" y="2425153"/>
                </a:lnTo>
                <a:lnTo>
                  <a:pt x="2676147" y="2374590"/>
                </a:lnTo>
                <a:lnTo>
                  <a:pt x="2648841" y="2320110"/>
                </a:lnTo>
                <a:lnTo>
                  <a:pt x="2619863" y="2261713"/>
                </a:lnTo>
                <a:lnTo>
                  <a:pt x="2556890" y="2133168"/>
                </a:lnTo>
                <a:lnTo>
                  <a:pt x="2487227" y="1988955"/>
                </a:lnTo>
                <a:lnTo>
                  <a:pt x="2445820" y="1923160"/>
                </a:lnTo>
                <a:lnTo>
                  <a:pt x="2408021" y="1864990"/>
                </a:lnTo>
                <a:lnTo>
                  <a:pt x="2373830" y="1814444"/>
                </a:lnTo>
                <a:lnTo>
                  <a:pt x="2343247" y="1771522"/>
                </a:lnTo>
                <a:lnTo>
                  <a:pt x="2316273" y="1736224"/>
                </a:lnTo>
                <a:lnTo>
                  <a:pt x="2273148" y="1688502"/>
                </a:lnTo>
                <a:lnTo>
                  <a:pt x="2256997" y="1676078"/>
                </a:lnTo>
                <a:lnTo>
                  <a:pt x="2222221" y="1644824"/>
                </a:lnTo>
                <a:lnTo>
                  <a:pt x="2185812" y="1614776"/>
                </a:lnTo>
                <a:lnTo>
                  <a:pt x="2147770" y="1585935"/>
                </a:lnTo>
                <a:lnTo>
                  <a:pt x="2108095" y="1558300"/>
                </a:lnTo>
                <a:lnTo>
                  <a:pt x="2066787" y="1531872"/>
                </a:lnTo>
                <a:lnTo>
                  <a:pt x="2023845" y="1506650"/>
                </a:lnTo>
                <a:lnTo>
                  <a:pt x="1979271" y="1482634"/>
                </a:lnTo>
                <a:lnTo>
                  <a:pt x="1933064" y="1459825"/>
                </a:lnTo>
                <a:lnTo>
                  <a:pt x="1885224" y="1438223"/>
                </a:lnTo>
                <a:lnTo>
                  <a:pt x="1835751" y="1417827"/>
                </a:lnTo>
                <a:lnTo>
                  <a:pt x="1784644" y="1398637"/>
                </a:lnTo>
                <a:lnTo>
                  <a:pt x="1714309" y="1374623"/>
                </a:lnTo>
                <a:lnTo>
                  <a:pt x="1668303" y="1360420"/>
                </a:lnTo>
                <a:lnTo>
                  <a:pt x="1607882" y="1343360"/>
                </a:lnTo>
                <a:lnTo>
                  <a:pt x="1443790" y="1300671"/>
                </a:lnTo>
                <a:lnTo>
                  <a:pt x="781275" y="1143960"/>
                </a:lnTo>
                <a:lnTo>
                  <a:pt x="708362" y="1118358"/>
                </a:lnTo>
                <a:lnTo>
                  <a:pt x="641859" y="1094215"/>
                </a:lnTo>
                <a:lnTo>
                  <a:pt x="581769" y="1071531"/>
                </a:lnTo>
                <a:lnTo>
                  <a:pt x="528089" y="1050305"/>
                </a:lnTo>
                <a:lnTo>
                  <a:pt x="480821" y="1030537"/>
                </a:lnTo>
                <a:lnTo>
                  <a:pt x="439964" y="1012228"/>
                </a:lnTo>
                <a:lnTo>
                  <a:pt x="405519" y="995378"/>
                </a:lnTo>
                <a:lnTo>
                  <a:pt x="355863" y="966053"/>
                </a:lnTo>
                <a:lnTo>
                  <a:pt x="301525" y="920919"/>
                </a:lnTo>
                <a:lnTo>
                  <a:pt x="264805" y="886854"/>
                </a:lnTo>
                <a:lnTo>
                  <a:pt x="230492" y="851382"/>
                </a:lnTo>
                <a:lnTo>
                  <a:pt x="198586" y="814505"/>
                </a:lnTo>
                <a:lnTo>
                  <a:pt x="169088" y="776222"/>
                </a:lnTo>
                <a:lnTo>
                  <a:pt x="141997" y="736533"/>
                </a:lnTo>
                <a:lnTo>
                  <a:pt x="117312" y="695438"/>
                </a:lnTo>
                <a:lnTo>
                  <a:pt x="95035" y="652937"/>
                </a:lnTo>
                <a:lnTo>
                  <a:pt x="75166" y="609030"/>
                </a:lnTo>
                <a:lnTo>
                  <a:pt x="57703" y="563717"/>
                </a:lnTo>
                <a:lnTo>
                  <a:pt x="42647" y="516998"/>
                </a:lnTo>
                <a:lnTo>
                  <a:pt x="29999" y="468873"/>
                </a:lnTo>
                <a:lnTo>
                  <a:pt x="19758" y="419342"/>
                </a:lnTo>
                <a:lnTo>
                  <a:pt x="11924" y="368405"/>
                </a:lnTo>
                <a:lnTo>
                  <a:pt x="6497" y="316062"/>
                </a:lnTo>
                <a:lnTo>
                  <a:pt x="3477" y="262313"/>
                </a:lnTo>
                <a:lnTo>
                  <a:pt x="1489" y="221085"/>
                </a:lnTo>
                <a:lnTo>
                  <a:pt x="329" y="179228"/>
                </a:lnTo>
                <a:lnTo>
                  <a:pt x="0" y="136743"/>
                </a:lnTo>
                <a:lnTo>
                  <a:pt x="499" y="93629"/>
                </a:lnTo>
                <a:lnTo>
                  <a:pt x="1828" y="49887"/>
                </a:lnTo>
                <a:lnTo>
                  <a:pt x="3985" y="5516"/>
                </a:lnTo>
                <a:lnTo>
                  <a:pt x="4352" y="0"/>
                </a:lnTo>
                <a:lnTo>
                  <a:pt x="3887722" y="0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189310"/>
            <a:ext cx="5276849" cy="31432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6414598"/>
            <a:ext cx="4667249" cy="35718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20985" y="4025088"/>
            <a:ext cx="10020299" cy="441007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62084" y="1690108"/>
            <a:ext cx="493331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114" b="1">
                <a:solidFill>
                  <a:srgbClr val="FFFFFF"/>
                </a:solidFill>
                <a:latin typeface="Trebuchet MS"/>
                <a:cs typeface="Trebuchet MS"/>
              </a:rPr>
              <a:t>CONSUMER_PREFERENCES</a:t>
            </a:r>
            <a:r>
              <a:rPr dirty="0" sz="23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62084" y="5816396"/>
            <a:ext cx="453326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120" b="1">
                <a:solidFill>
                  <a:srgbClr val="FFFFFF"/>
                </a:solidFill>
                <a:latin typeface="Trebuchet MS"/>
                <a:cs typeface="Trebuchet MS"/>
              </a:rPr>
              <a:t>RESTAURANT_CUISINES</a:t>
            </a:r>
            <a:r>
              <a:rPr dirty="0" sz="23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925111" y="3377082"/>
            <a:ext cx="229298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125" b="1">
                <a:solidFill>
                  <a:srgbClr val="FFFFFF"/>
                </a:solidFill>
                <a:latin typeface="Trebuchet MS"/>
                <a:cs typeface="Trebuchet MS"/>
              </a:rPr>
              <a:t>RATINGS</a:t>
            </a:r>
            <a:r>
              <a:rPr dirty="0" sz="235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b="1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60215" y="3858098"/>
            <a:ext cx="2571115" cy="2571115"/>
          </a:xfrm>
          <a:custGeom>
            <a:avLst/>
            <a:gdLst/>
            <a:ahLst/>
            <a:cxnLst/>
            <a:rect l="l" t="t" r="r" b="b"/>
            <a:pathLst>
              <a:path w="2571115" h="2571115">
                <a:moveTo>
                  <a:pt x="1285401" y="2570803"/>
                </a:moveTo>
                <a:lnTo>
                  <a:pt x="1237212" y="2569916"/>
                </a:lnTo>
                <a:lnTo>
                  <a:pt x="1189470" y="2567277"/>
                </a:lnTo>
                <a:lnTo>
                  <a:pt x="1142207" y="2562917"/>
                </a:lnTo>
                <a:lnTo>
                  <a:pt x="1095454" y="2556866"/>
                </a:lnTo>
                <a:lnTo>
                  <a:pt x="1049242" y="2549156"/>
                </a:lnTo>
                <a:lnTo>
                  <a:pt x="1003601" y="2539817"/>
                </a:lnTo>
                <a:lnTo>
                  <a:pt x="958564" y="2528882"/>
                </a:lnTo>
                <a:lnTo>
                  <a:pt x="914160" y="2516380"/>
                </a:lnTo>
                <a:lnTo>
                  <a:pt x="870422" y="2502344"/>
                </a:lnTo>
                <a:lnTo>
                  <a:pt x="827380" y="2486803"/>
                </a:lnTo>
                <a:lnTo>
                  <a:pt x="785065" y="2469790"/>
                </a:lnTo>
                <a:lnTo>
                  <a:pt x="743508" y="2451334"/>
                </a:lnTo>
                <a:lnTo>
                  <a:pt x="702741" y="2431469"/>
                </a:lnTo>
                <a:lnTo>
                  <a:pt x="662794" y="2410223"/>
                </a:lnTo>
                <a:lnTo>
                  <a:pt x="623699" y="2387629"/>
                </a:lnTo>
                <a:lnTo>
                  <a:pt x="585487" y="2363717"/>
                </a:lnTo>
                <a:lnTo>
                  <a:pt x="548188" y="2338519"/>
                </a:lnTo>
                <a:lnTo>
                  <a:pt x="511833" y="2312065"/>
                </a:lnTo>
                <a:lnTo>
                  <a:pt x="476455" y="2284387"/>
                </a:lnTo>
                <a:lnTo>
                  <a:pt x="442083" y="2255516"/>
                </a:lnTo>
                <a:lnTo>
                  <a:pt x="408750" y="2225482"/>
                </a:lnTo>
                <a:lnTo>
                  <a:pt x="376485" y="2194318"/>
                </a:lnTo>
                <a:lnTo>
                  <a:pt x="345320" y="2162053"/>
                </a:lnTo>
                <a:lnTo>
                  <a:pt x="315287" y="2128719"/>
                </a:lnTo>
                <a:lnTo>
                  <a:pt x="286416" y="2094348"/>
                </a:lnTo>
                <a:lnTo>
                  <a:pt x="258738" y="2058969"/>
                </a:lnTo>
                <a:lnTo>
                  <a:pt x="232284" y="2022615"/>
                </a:lnTo>
                <a:lnTo>
                  <a:pt x="207086" y="1985316"/>
                </a:lnTo>
                <a:lnTo>
                  <a:pt x="183174" y="1947103"/>
                </a:lnTo>
                <a:lnTo>
                  <a:pt x="160580" y="1908008"/>
                </a:lnTo>
                <a:lnTo>
                  <a:pt x="139334" y="1868061"/>
                </a:lnTo>
                <a:lnTo>
                  <a:pt x="119468" y="1827294"/>
                </a:lnTo>
                <a:lnTo>
                  <a:pt x="101013" y="1785738"/>
                </a:lnTo>
                <a:lnTo>
                  <a:pt x="83999" y="1743423"/>
                </a:lnTo>
                <a:lnTo>
                  <a:pt x="68459" y="1700381"/>
                </a:lnTo>
                <a:lnTo>
                  <a:pt x="54422" y="1656642"/>
                </a:lnTo>
                <a:lnTo>
                  <a:pt x="41921" y="1612239"/>
                </a:lnTo>
                <a:lnTo>
                  <a:pt x="30985" y="1567201"/>
                </a:lnTo>
                <a:lnTo>
                  <a:pt x="21647" y="1521561"/>
                </a:lnTo>
                <a:lnTo>
                  <a:pt x="13937" y="1475349"/>
                </a:lnTo>
                <a:lnTo>
                  <a:pt x="7886" y="1428595"/>
                </a:lnTo>
                <a:lnTo>
                  <a:pt x="3525" y="1381332"/>
                </a:lnTo>
                <a:lnTo>
                  <a:pt x="886" y="1333591"/>
                </a:lnTo>
                <a:lnTo>
                  <a:pt x="0" y="1285401"/>
                </a:lnTo>
                <a:lnTo>
                  <a:pt x="886" y="1237212"/>
                </a:lnTo>
                <a:lnTo>
                  <a:pt x="3525" y="1189470"/>
                </a:lnTo>
                <a:lnTo>
                  <a:pt x="7886" y="1142207"/>
                </a:lnTo>
                <a:lnTo>
                  <a:pt x="13937" y="1095454"/>
                </a:lnTo>
                <a:lnTo>
                  <a:pt x="21647" y="1049242"/>
                </a:lnTo>
                <a:lnTo>
                  <a:pt x="30985" y="1003601"/>
                </a:lnTo>
                <a:lnTo>
                  <a:pt x="41921" y="958564"/>
                </a:lnTo>
                <a:lnTo>
                  <a:pt x="54422" y="914160"/>
                </a:lnTo>
                <a:lnTo>
                  <a:pt x="68459" y="870422"/>
                </a:lnTo>
                <a:lnTo>
                  <a:pt x="83999" y="827380"/>
                </a:lnTo>
                <a:lnTo>
                  <a:pt x="101013" y="785065"/>
                </a:lnTo>
                <a:lnTo>
                  <a:pt x="119468" y="743508"/>
                </a:lnTo>
                <a:lnTo>
                  <a:pt x="139334" y="702741"/>
                </a:lnTo>
                <a:lnTo>
                  <a:pt x="160580" y="662794"/>
                </a:lnTo>
                <a:lnTo>
                  <a:pt x="183174" y="623699"/>
                </a:lnTo>
                <a:lnTo>
                  <a:pt x="207086" y="585486"/>
                </a:lnTo>
                <a:lnTo>
                  <a:pt x="232284" y="548188"/>
                </a:lnTo>
                <a:lnTo>
                  <a:pt x="258738" y="511833"/>
                </a:lnTo>
                <a:lnTo>
                  <a:pt x="286416" y="476455"/>
                </a:lnTo>
                <a:lnTo>
                  <a:pt x="315287" y="442083"/>
                </a:lnTo>
                <a:lnTo>
                  <a:pt x="345320" y="408750"/>
                </a:lnTo>
                <a:lnTo>
                  <a:pt x="376485" y="376485"/>
                </a:lnTo>
                <a:lnTo>
                  <a:pt x="408750" y="345320"/>
                </a:lnTo>
                <a:lnTo>
                  <a:pt x="442083" y="315287"/>
                </a:lnTo>
                <a:lnTo>
                  <a:pt x="476455" y="286416"/>
                </a:lnTo>
                <a:lnTo>
                  <a:pt x="511833" y="258738"/>
                </a:lnTo>
                <a:lnTo>
                  <a:pt x="548188" y="232284"/>
                </a:lnTo>
                <a:lnTo>
                  <a:pt x="585487" y="207086"/>
                </a:lnTo>
                <a:lnTo>
                  <a:pt x="623699" y="183174"/>
                </a:lnTo>
                <a:lnTo>
                  <a:pt x="662794" y="160580"/>
                </a:lnTo>
                <a:lnTo>
                  <a:pt x="702741" y="139334"/>
                </a:lnTo>
                <a:lnTo>
                  <a:pt x="743508" y="119468"/>
                </a:lnTo>
                <a:lnTo>
                  <a:pt x="785065" y="101013"/>
                </a:lnTo>
                <a:lnTo>
                  <a:pt x="827380" y="83999"/>
                </a:lnTo>
                <a:lnTo>
                  <a:pt x="870422" y="68459"/>
                </a:lnTo>
                <a:lnTo>
                  <a:pt x="914160" y="54422"/>
                </a:lnTo>
                <a:lnTo>
                  <a:pt x="958564" y="41921"/>
                </a:lnTo>
                <a:lnTo>
                  <a:pt x="1003601" y="30985"/>
                </a:lnTo>
                <a:lnTo>
                  <a:pt x="1049242" y="21647"/>
                </a:lnTo>
                <a:lnTo>
                  <a:pt x="1095454" y="13937"/>
                </a:lnTo>
                <a:lnTo>
                  <a:pt x="1142207" y="7886"/>
                </a:lnTo>
                <a:lnTo>
                  <a:pt x="1189470" y="3525"/>
                </a:lnTo>
                <a:lnTo>
                  <a:pt x="1237212" y="886"/>
                </a:lnTo>
                <a:lnTo>
                  <a:pt x="1285401" y="0"/>
                </a:lnTo>
                <a:lnTo>
                  <a:pt x="1333591" y="886"/>
                </a:lnTo>
                <a:lnTo>
                  <a:pt x="1381332" y="3525"/>
                </a:lnTo>
                <a:lnTo>
                  <a:pt x="1428595" y="7886"/>
                </a:lnTo>
                <a:lnTo>
                  <a:pt x="1475348" y="13937"/>
                </a:lnTo>
                <a:lnTo>
                  <a:pt x="1521561" y="21647"/>
                </a:lnTo>
                <a:lnTo>
                  <a:pt x="1567201" y="30985"/>
                </a:lnTo>
                <a:lnTo>
                  <a:pt x="1612239" y="41921"/>
                </a:lnTo>
                <a:lnTo>
                  <a:pt x="1656642" y="54422"/>
                </a:lnTo>
                <a:lnTo>
                  <a:pt x="1700381" y="68459"/>
                </a:lnTo>
                <a:lnTo>
                  <a:pt x="1743423" y="83999"/>
                </a:lnTo>
                <a:lnTo>
                  <a:pt x="1785738" y="101013"/>
                </a:lnTo>
                <a:lnTo>
                  <a:pt x="1827294" y="119468"/>
                </a:lnTo>
                <a:lnTo>
                  <a:pt x="1868061" y="139334"/>
                </a:lnTo>
                <a:lnTo>
                  <a:pt x="1908008" y="160580"/>
                </a:lnTo>
                <a:lnTo>
                  <a:pt x="1947103" y="183174"/>
                </a:lnTo>
                <a:lnTo>
                  <a:pt x="1985316" y="207086"/>
                </a:lnTo>
                <a:lnTo>
                  <a:pt x="2022615" y="232284"/>
                </a:lnTo>
                <a:lnTo>
                  <a:pt x="2058969" y="258738"/>
                </a:lnTo>
                <a:lnTo>
                  <a:pt x="2094348" y="286416"/>
                </a:lnTo>
                <a:lnTo>
                  <a:pt x="2128719" y="315287"/>
                </a:lnTo>
                <a:lnTo>
                  <a:pt x="2162053" y="345320"/>
                </a:lnTo>
                <a:lnTo>
                  <a:pt x="2194317" y="376485"/>
                </a:lnTo>
                <a:lnTo>
                  <a:pt x="2225482" y="408750"/>
                </a:lnTo>
                <a:lnTo>
                  <a:pt x="2255516" y="442083"/>
                </a:lnTo>
                <a:lnTo>
                  <a:pt x="2284387" y="476455"/>
                </a:lnTo>
                <a:lnTo>
                  <a:pt x="2312065" y="511833"/>
                </a:lnTo>
                <a:lnTo>
                  <a:pt x="2338519" y="548188"/>
                </a:lnTo>
                <a:lnTo>
                  <a:pt x="2363717" y="585486"/>
                </a:lnTo>
                <a:lnTo>
                  <a:pt x="2387629" y="623699"/>
                </a:lnTo>
                <a:lnTo>
                  <a:pt x="2410223" y="662794"/>
                </a:lnTo>
                <a:lnTo>
                  <a:pt x="2431468" y="702741"/>
                </a:lnTo>
                <a:lnTo>
                  <a:pt x="2451334" y="743508"/>
                </a:lnTo>
                <a:lnTo>
                  <a:pt x="2469790" y="785065"/>
                </a:lnTo>
                <a:lnTo>
                  <a:pt x="2486803" y="827380"/>
                </a:lnTo>
                <a:lnTo>
                  <a:pt x="2502344" y="870422"/>
                </a:lnTo>
                <a:lnTo>
                  <a:pt x="2516380" y="914160"/>
                </a:lnTo>
                <a:lnTo>
                  <a:pt x="2528882" y="958564"/>
                </a:lnTo>
                <a:lnTo>
                  <a:pt x="2539817" y="1003601"/>
                </a:lnTo>
                <a:lnTo>
                  <a:pt x="2549156" y="1049242"/>
                </a:lnTo>
                <a:lnTo>
                  <a:pt x="2556866" y="1095454"/>
                </a:lnTo>
                <a:lnTo>
                  <a:pt x="2562917" y="1142207"/>
                </a:lnTo>
                <a:lnTo>
                  <a:pt x="2567277" y="1189470"/>
                </a:lnTo>
                <a:lnTo>
                  <a:pt x="2569916" y="1237212"/>
                </a:lnTo>
                <a:lnTo>
                  <a:pt x="2570803" y="1285401"/>
                </a:lnTo>
                <a:lnTo>
                  <a:pt x="2569916" y="1333591"/>
                </a:lnTo>
                <a:lnTo>
                  <a:pt x="2567277" y="1381332"/>
                </a:lnTo>
                <a:lnTo>
                  <a:pt x="2562917" y="1428595"/>
                </a:lnTo>
                <a:lnTo>
                  <a:pt x="2556866" y="1475349"/>
                </a:lnTo>
                <a:lnTo>
                  <a:pt x="2549156" y="1521561"/>
                </a:lnTo>
                <a:lnTo>
                  <a:pt x="2539817" y="1567201"/>
                </a:lnTo>
                <a:lnTo>
                  <a:pt x="2528882" y="1612239"/>
                </a:lnTo>
                <a:lnTo>
                  <a:pt x="2516380" y="1656642"/>
                </a:lnTo>
                <a:lnTo>
                  <a:pt x="2502344" y="1700381"/>
                </a:lnTo>
                <a:lnTo>
                  <a:pt x="2486803" y="1743423"/>
                </a:lnTo>
                <a:lnTo>
                  <a:pt x="2469790" y="1785738"/>
                </a:lnTo>
                <a:lnTo>
                  <a:pt x="2451334" y="1827294"/>
                </a:lnTo>
                <a:lnTo>
                  <a:pt x="2431468" y="1868061"/>
                </a:lnTo>
                <a:lnTo>
                  <a:pt x="2410223" y="1908008"/>
                </a:lnTo>
                <a:lnTo>
                  <a:pt x="2387629" y="1947103"/>
                </a:lnTo>
                <a:lnTo>
                  <a:pt x="2363717" y="1985316"/>
                </a:lnTo>
                <a:lnTo>
                  <a:pt x="2338519" y="2022615"/>
                </a:lnTo>
                <a:lnTo>
                  <a:pt x="2312065" y="2058969"/>
                </a:lnTo>
                <a:lnTo>
                  <a:pt x="2284387" y="2094348"/>
                </a:lnTo>
                <a:lnTo>
                  <a:pt x="2255516" y="2128719"/>
                </a:lnTo>
                <a:lnTo>
                  <a:pt x="2225482" y="2162053"/>
                </a:lnTo>
                <a:lnTo>
                  <a:pt x="2194317" y="2194318"/>
                </a:lnTo>
                <a:lnTo>
                  <a:pt x="2162053" y="2225482"/>
                </a:lnTo>
                <a:lnTo>
                  <a:pt x="2128719" y="2255516"/>
                </a:lnTo>
                <a:lnTo>
                  <a:pt x="2094348" y="2284387"/>
                </a:lnTo>
                <a:lnTo>
                  <a:pt x="2058969" y="2312065"/>
                </a:lnTo>
                <a:lnTo>
                  <a:pt x="2022615" y="2338519"/>
                </a:lnTo>
                <a:lnTo>
                  <a:pt x="1985316" y="2363717"/>
                </a:lnTo>
                <a:lnTo>
                  <a:pt x="1947103" y="2387629"/>
                </a:lnTo>
                <a:lnTo>
                  <a:pt x="1908008" y="2410223"/>
                </a:lnTo>
                <a:lnTo>
                  <a:pt x="1868061" y="2431469"/>
                </a:lnTo>
                <a:lnTo>
                  <a:pt x="1827294" y="2451334"/>
                </a:lnTo>
                <a:lnTo>
                  <a:pt x="1785738" y="2469790"/>
                </a:lnTo>
                <a:lnTo>
                  <a:pt x="1743423" y="2486803"/>
                </a:lnTo>
                <a:lnTo>
                  <a:pt x="1700381" y="2502344"/>
                </a:lnTo>
                <a:lnTo>
                  <a:pt x="1656642" y="2516380"/>
                </a:lnTo>
                <a:lnTo>
                  <a:pt x="1612239" y="2528882"/>
                </a:lnTo>
                <a:lnTo>
                  <a:pt x="1567201" y="2539817"/>
                </a:lnTo>
                <a:lnTo>
                  <a:pt x="1521561" y="2549156"/>
                </a:lnTo>
                <a:lnTo>
                  <a:pt x="1475348" y="2556866"/>
                </a:lnTo>
                <a:lnTo>
                  <a:pt x="1428595" y="2562917"/>
                </a:lnTo>
                <a:lnTo>
                  <a:pt x="1381332" y="2567277"/>
                </a:lnTo>
                <a:lnTo>
                  <a:pt x="1333591" y="2569916"/>
                </a:lnTo>
                <a:lnTo>
                  <a:pt x="1285401" y="2570803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5224385" y="3858098"/>
            <a:ext cx="2571750" cy="2571115"/>
            <a:chOff x="15224385" y="3858098"/>
            <a:chExt cx="2571750" cy="2571115"/>
          </a:xfrm>
        </p:grpSpPr>
        <p:sp>
          <p:nvSpPr>
            <p:cNvPr id="5" name="object 5" descr=""/>
            <p:cNvSpPr/>
            <p:nvPr/>
          </p:nvSpPr>
          <p:spPr>
            <a:xfrm>
              <a:off x="15224385" y="3858098"/>
              <a:ext cx="2571115" cy="2571115"/>
            </a:xfrm>
            <a:custGeom>
              <a:avLst/>
              <a:gdLst/>
              <a:ahLst/>
              <a:cxnLst/>
              <a:rect l="l" t="t" r="r" b="b"/>
              <a:pathLst>
                <a:path w="2571115" h="2571115">
                  <a:moveTo>
                    <a:pt x="1285401" y="2570803"/>
                  </a:moveTo>
                  <a:lnTo>
                    <a:pt x="1237212" y="2569916"/>
                  </a:lnTo>
                  <a:lnTo>
                    <a:pt x="1189470" y="2567277"/>
                  </a:lnTo>
                  <a:lnTo>
                    <a:pt x="1142207" y="2562917"/>
                  </a:lnTo>
                  <a:lnTo>
                    <a:pt x="1095454" y="2556866"/>
                  </a:lnTo>
                  <a:lnTo>
                    <a:pt x="1049242" y="2549156"/>
                  </a:lnTo>
                  <a:lnTo>
                    <a:pt x="1003601" y="2539817"/>
                  </a:lnTo>
                  <a:lnTo>
                    <a:pt x="958564" y="2528882"/>
                  </a:lnTo>
                  <a:lnTo>
                    <a:pt x="914160" y="2516380"/>
                  </a:lnTo>
                  <a:lnTo>
                    <a:pt x="870422" y="2502344"/>
                  </a:lnTo>
                  <a:lnTo>
                    <a:pt x="827380" y="2486803"/>
                  </a:lnTo>
                  <a:lnTo>
                    <a:pt x="785065" y="2469790"/>
                  </a:lnTo>
                  <a:lnTo>
                    <a:pt x="743508" y="2451334"/>
                  </a:lnTo>
                  <a:lnTo>
                    <a:pt x="702741" y="2431469"/>
                  </a:lnTo>
                  <a:lnTo>
                    <a:pt x="662795" y="2410223"/>
                  </a:lnTo>
                  <a:lnTo>
                    <a:pt x="623699" y="2387629"/>
                  </a:lnTo>
                  <a:lnTo>
                    <a:pt x="585487" y="2363717"/>
                  </a:lnTo>
                  <a:lnTo>
                    <a:pt x="548188" y="2338519"/>
                  </a:lnTo>
                  <a:lnTo>
                    <a:pt x="511834" y="2312065"/>
                  </a:lnTo>
                  <a:lnTo>
                    <a:pt x="476455" y="2284387"/>
                  </a:lnTo>
                  <a:lnTo>
                    <a:pt x="442083" y="2255516"/>
                  </a:lnTo>
                  <a:lnTo>
                    <a:pt x="408750" y="2225482"/>
                  </a:lnTo>
                  <a:lnTo>
                    <a:pt x="376485" y="2194318"/>
                  </a:lnTo>
                  <a:lnTo>
                    <a:pt x="345321" y="2162053"/>
                  </a:lnTo>
                  <a:lnTo>
                    <a:pt x="315287" y="2128719"/>
                  </a:lnTo>
                  <a:lnTo>
                    <a:pt x="286416" y="2094348"/>
                  </a:lnTo>
                  <a:lnTo>
                    <a:pt x="258738" y="2058969"/>
                  </a:lnTo>
                  <a:lnTo>
                    <a:pt x="232284" y="2022615"/>
                  </a:lnTo>
                  <a:lnTo>
                    <a:pt x="207086" y="1985316"/>
                  </a:lnTo>
                  <a:lnTo>
                    <a:pt x="183174" y="1947103"/>
                  </a:lnTo>
                  <a:lnTo>
                    <a:pt x="160580" y="1908008"/>
                  </a:lnTo>
                  <a:lnTo>
                    <a:pt x="139334" y="1868061"/>
                  </a:lnTo>
                  <a:lnTo>
                    <a:pt x="119468" y="1827294"/>
                  </a:lnTo>
                  <a:lnTo>
                    <a:pt x="101013" y="1785738"/>
                  </a:lnTo>
                  <a:lnTo>
                    <a:pt x="83999" y="1743423"/>
                  </a:lnTo>
                  <a:lnTo>
                    <a:pt x="68459" y="1700381"/>
                  </a:lnTo>
                  <a:lnTo>
                    <a:pt x="54422" y="1656642"/>
                  </a:lnTo>
                  <a:lnTo>
                    <a:pt x="41921" y="1612239"/>
                  </a:lnTo>
                  <a:lnTo>
                    <a:pt x="30985" y="1567201"/>
                  </a:lnTo>
                  <a:lnTo>
                    <a:pt x="21647" y="1521561"/>
                  </a:lnTo>
                  <a:lnTo>
                    <a:pt x="13937" y="1475349"/>
                  </a:lnTo>
                  <a:lnTo>
                    <a:pt x="7886" y="1428595"/>
                  </a:lnTo>
                  <a:lnTo>
                    <a:pt x="3525" y="1381332"/>
                  </a:lnTo>
                  <a:lnTo>
                    <a:pt x="886" y="1333591"/>
                  </a:lnTo>
                  <a:lnTo>
                    <a:pt x="0" y="1285401"/>
                  </a:lnTo>
                  <a:lnTo>
                    <a:pt x="886" y="1237212"/>
                  </a:lnTo>
                  <a:lnTo>
                    <a:pt x="3525" y="1189470"/>
                  </a:lnTo>
                  <a:lnTo>
                    <a:pt x="7886" y="1142207"/>
                  </a:lnTo>
                  <a:lnTo>
                    <a:pt x="13937" y="1095454"/>
                  </a:lnTo>
                  <a:lnTo>
                    <a:pt x="21647" y="1049242"/>
                  </a:lnTo>
                  <a:lnTo>
                    <a:pt x="30985" y="1003601"/>
                  </a:lnTo>
                  <a:lnTo>
                    <a:pt x="41921" y="958564"/>
                  </a:lnTo>
                  <a:lnTo>
                    <a:pt x="54422" y="914160"/>
                  </a:lnTo>
                  <a:lnTo>
                    <a:pt x="68459" y="870422"/>
                  </a:lnTo>
                  <a:lnTo>
                    <a:pt x="83999" y="827380"/>
                  </a:lnTo>
                  <a:lnTo>
                    <a:pt x="101013" y="785065"/>
                  </a:lnTo>
                  <a:lnTo>
                    <a:pt x="119468" y="743508"/>
                  </a:lnTo>
                  <a:lnTo>
                    <a:pt x="139334" y="702741"/>
                  </a:lnTo>
                  <a:lnTo>
                    <a:pt x="160580" y="662794"/>
                  </a:lnTo>
                  <a:lnTo>
                    <a:pt x="183174" y="623699"/>
                  </a:lnTo>
                  <a:lnTo>
                    <a:pt x="207086" y="585486"/>
                  </a:lnTo>
                  <a:lnTo>
                    <a:pt x="232284" y="548188"/>
                  </a:lnTo>
                  <a:lnTo>
                    <a:pt x="258738" y="511833"/>
                  </a:lnTo>
                  <a:lnTo>
                    <a:pt x="286416" y="476455"/>
                  </a:lnTo>
                  <a:lnTo>
                    <a:pt x="315287" y="442083"/>
                  </a:lnTo>
                  <a:lnTo>
                    <a:pt x="345321" y="408750"/>
                  </a:lnTo>
                  <a:lnTo>
                    <a:pt x="376485" y="376485"/>
                  </a:lnTo>
                  <a:lnTo>
                    <a:pt x="408750" y="345320"/>
                  </a:lnTo>
                  <a:lnTo>
                    <a:pt x="442083" y="315287"/>
                  </a:lnTo>
                  <a:lnTo>
                    <a:pt x="476455" y="286416"/>
                  </a:lnTo>
                  <a:lnTo>
                    <a:pt x="511834" y="258738"/>
                  </a:lnTo>
                  <a:lnTo>
                    <a:pt x="548188" y="232284"/>
                  </a:lnTo>
                  <a:lnTo>
                    <a:pt x="585487" y="207086"/>
                  </a:lnTo>
                  <a:lnTo>
                    <a:pt x="623699" y="183174"/>
                  </a:lnTo>
                  <a:lnTo>
                    <a:pt x="662795" y="160580"/>
                  </a:lnTo>
                  <a:lnTo>
                    <a:pt x="702741" y="139334"/>
                  </a:lnTo>
                  <a:lnTo>
                    <a:pt x="743508" y="119468"/>
                  </a:lnTo>
                  <a:lnTo>
                    <a:pt x="785065" y="101013"/>
                  </a:lnTo>
                  <a:lnTo>
                    <a:pt x="827380" y="83999"/>
                  </a:lnTo>
                  <a:lnTo>
                    <a:pt x="870422" y="68459"/>
                  </a:lnTo>
                  <a:lnTo>
                    <a:pt x="914160" y="54422"/>
                  </a:lnTo>
                  <a:lnTo>
                    <a:pt x="958564" y="41921"/>
                  </a:lnTo>
                  <a:lnTo>
                    <a:pt x="1003601" y="30985"/>
                  </a:lnTo>
                  <a:lnTo>
                    <a:pt x="1049242" y="21647"/>
                  </a:lnTo>
                  <a:lnTo>
                    <a:pt x="1095454" y="13937"/>
                  </a:lnTo>
                  <a:lnTo>
                    <a:pt x="1142207" y="7886"/>
                  </a:lnTo>
                  <a:lnTo>
                    <a:pt x="1189470" y="3525"/>
                  </a:lnTo>
                  <a:lnTo>
                    <a:pt x="1237212" y="886"/>
                  </a:lnTo>
                  <a:lnTo>
                    <a:pt x="1285401" y="0"/>
                  </a:lnTo>
                  <a:lnTo>
                    <a:pt x="1333590" y="886"/>
                  </a:lnTo>
                  <a:lnTo>
                    <a:pt x="1381332" y="3525"/>
                  </a:lnTo>
                  <a:lnTo>
                    <a:pt x="1428595" y="7886"/>
                  </a:lnTo>
                  <a:lnTo>
                    <a:pt x="1475348" y="13937"/>
                  </a:lnTo>
                  <a:lnTo>
                    <a:pt x="1521561" y="21647"/>
                  </a:lnTo>
                  <a:lnTo>
                    <a:pt x="1567201" y="30985"/>
                  </a:lnTo>
                  <a:lnTo>
                    <a:pt x="1612239" y="41921"/>
                  </a:lnTo>
                  <a:lnTo>
                    <a:pt x="1656642" y="54422"/>
                  </a:lnTo>
                  <a:lnTo>
                    <a:pt x="1700380" y="68459"/>
                  </a:lnTo>
                  <a:lnTo>
                    <a:pt x="1743422" y="83999"/>
                  </a:lnTo>
                  <a:lnTo>
                    <a:pt x="1785737" y="101013"/>
                  </a:lnTo>
                  <a:lnTo>
                    <a:pt x="1827294" y="119468"/>
                  </a:lnTo>
                  <a:lnTo>
                    <a:pt x="1868061" y="139334"/>
                  </a:lnTo>
                  <a:lnTo>
                    <a:pt x="1908008" y="160580"/>
                  </a:lnTo>
                  <a:lnTo>
                    <a:pt x="1947103" y="183174"/>
                  </a:lnTo>
                  <a:lnTo>
                    <a:pt x="1985316" y="207086"/>
                  </a:lnTo>
                  <a:lnTo>
                    <a:pt x="2022615" y="232284"/>
                  </a:lnTo>
                  <a:lnTo>
                    <a:pt x="2058969" y="258738"/>
                  </a:lnTo>
                  <a:lnTo>
                    <a:pt x="2094347" y="286416"/>
                  </a:lnTo>
                  <a:lnTo>
                    <a:pt x="2128719" y="315287"/>
                  </a:lnTo>
                  <a:lnTo>
                    <a:pt x="2162053" y="345320"/>
                  </a:lnTo>
                  <a:lnTo>
                    <a:pt x="2194317" y="376485"/>
                  </a:lnTo>
                  <a:lnTo>
                    <a:pt x="2225482" y="408750"/>
                  </a:lnTo>
                  <a:lnTo>
                    <a:pt x="2255515" y="442083"/>
                  </a:lnTo>
                  <a:lnTo>
                    <a:pt x="2284387" y="476455"/>
                  </a:lnTo>
                  <a:lnTo>
                    <a:pt x="2312065" y="511833"/>
                  </a:lnTo>
                  <a:lnTo>
                    <a:pt x="2338518" y="548188"/>
                  </a:lnTo>
                  <a:lnTo>
                    <a:pt x="2363717" y="585486"/>
                  </a:lnTo>
                  <a:lnTo>
                    <a:pt x="2387628" y="623699"/>
                  </a:lnTo>
                  <a:lnTo>
                    <a:pt x="2410223" y="662794"/>
                  </a:lnTo>
                  <a:lnTo>
                    <a:pt x="2431468" y="702741"/>
                  </a:lnTo>
                  <a:lnTo>
                    <a:pt x="2451334" y="743508"/>
                  </a:lnTo>
                  <a:lnTo>
                    <a:pt x="2469790" y="785065"/>
                  </a:lnTo>
                  <a:lnTo>
                    <a:pt x="2486803" y="827380"/>
                  </a:lnTo>
                  <a:lnTo>
                    <a:pt x="2502344" y="870422"/>
                  </a:lnTo>
                  <a:lnTo>
                    <a:pt x="2516380" y="914160"/>
                  </a:lnTo>
                  <a:lnTo>
                    <a:pt x="2528882" y="958564"/>
                  </a:lnTo>
                  <a:lnTo>
                    <a:pt x="2539817" y="1003601"/>
                  </a:lnTo>
                  <a:lnTo>
                    <a:pt x="2549156" y="1049242"/>
                  </a:lnTo>
                  <a:lnTo>
                    <a:pt x="2556866" y="1095454"/>
                  </a:lnTo>
                  <a:lnTo>
                    <a:pt x="2562917" y="1142207"/>
                  </a:lnTo>
                  <a:lnTo>
                    <a:pt x="2567277" y="1189470"/>
                  </a:lnTo>
                  <a:lnTo>
                    <a:pt x="2569916" y="1237212"/>
                  </a:lnTo>
                  <a:lnTo>
                    <a:pt x="2570803" y="1285401"/>
                  </a:lnTo>
                  <a:lnTo>
                    <a:pt x="2569916" y="1333591"/>
                  </a:lnTo>
                  <a:lnTo>
                    <a:pt x="2567277" y="1381332"/>
                  </a:lnTo>
                  <a:lnTo>
                    <a:pt x="2562917" y="1428595"/>
                  </a:lnTo>
                  <a:lnTo>
                    <a:pt x="2556866" y="1475349"/>
                  </a:lnTo>
                  <a:lnTo>
                    <a:pt x="2549156" y="1521561"/>
                  </a:lnTo>
                  <a:lnTo>
                    <a:pt x="2539817" y="1567201"/>
                  </a:lnTo>
                  <a:lnTo>
                    <a:pt x="2528882" y="1612239"/>
                  </a:lnTo>
                  <a:lnTo>
                    <a:pt x="2516380" y="1656642"/>
                  </a:lnTo>
                  <a:lnTo>
                    <a:pt x="2502344" y="1700381"/>
                  </a:lnTo>
                  <a:lnTo>
                    <a:pt x="2486803" y="1743423"/>
                  </a:lnTo>
                  <a:lnTo>
                    <a:pt x="2469790" y="1785738"/>
                  </a:lnTo>
                  <a:lnTo>
                    <a:pt x="2451334" y="1827294"/>
                  </a:lnTo>
                  <a:lnTo>
                    <a:pt x="2431468" y="1868061"/>
                  </a:lnTo>
                  <a:lnTo>
                    <a:pt x="2410223" y="1908008"/>
                  </a:lnTo>
                  <a:lnTo>
                    <a:pt x="2387628" y="1947103"/>
                  </a:lnTo>
                  <a:lnTo>
                    <a:pt x="2363717" y="1985316"/>
                  </a:lnTo>
                  <a:lnTo>
                    <a:pt x="2338518" y="2022615"/>
                  </a:lnTo>
                  <a:lnTo>
                    <a:pt x="2312065" y="2058969"/>
                  </a:lnTo>
                  <a:lnTo>
                    <a:pt x="2284387" y="2094348"/>
                  </a:lnTo>
                  <a:lnTo>
                    <a:pt x="2255515" y="2128719"/>
                  </a:lnTo>
                  <a:lnTo>
                    <a:pt x="2225482" y="2162053"/>
                  </a:lnTo>
                  <a:lnTo>
                    <a:pt x="2194317" y="2194318"/>
                  </a:lnTo>
                  <a:lnTo>
                    <a:pt x="2162053" y="2225482"/>
                  </a:lnTo>
                  <a:lnTo>
                    <a:pt x="2128719" y="2255516"/>
                  </a:lnTo>
                  <a:lnTo>
                    <a:pt x="2094347" y="2284387"/>
                  </a:lnTo>
                  <a:lnTo>
                    <a:pt x="2058969" y="2312065"/>
                  </a:lnTo>
                  <a:lnTo>
                    <a:pt x="2022615" y="2338519"/>
                  </a:lnTo>
                  <a:lnTo>
                    <a:pt x="1985316" y="2363717"/>
                  </a:lnTo>
                  <a:lnTo>
                    <a:pt x="1947103" y="2387629"/>
                  </a:lnTo>
                  <a:lnTo>
                    <a:pt x="1908008" y="2410223"/>
                  </a:lnTo>
                  <a:lnTo>
                    <a:pt x="1868061" y="2431469"/>
                  </a:lnTo>
                  <a:lnTo>
                    <a:pt x="1827294" y="2451334"/>
                  </a:lnTo>
                  <a:lnTo>
                    <a:pt x="1785737" y="2469790"/>
                  </a:lnTo>
                  <a:lnTo>
                    <a:pt x="1743422" y="2486803"/>
                  </a:lnTo>
                  <a:lnTo>
                    <a:pt x="1700380" y="2502344"/>
                  </a:lnTo>
                  <a:lnTo>
                    <a:pt x="1656642" y="2516380"/>
                  </a:lnTo>
                  <a:lnTo>
                    <a:pt x="1612239" y="2528882"/>
                  </a:lnTo>
                  <a:lnTo>
                    <a:pt x="1567201" y="2539817"/>
                  </a:lnTo>
                  <a:lnTo>
                    <a:pt x="1521561" y="2549156"/>
                  </a:lnTo>
                  <a:lnTo>
                    <a:pt x="1475348" y="2556866"/>
                  </a:lnTo>
                  <a:lnTo>
                    <a:pt x="1428595" y="2562917"/>
                  </a:lnTo>
                  <a:lnTo>
                    <a:pt x="1381332" y="2567277"/>
                  </a:lnTo>
                  <a:lnTo>
                    <a:pt x="1333590" y="2569916"/>
                  </a:lnTo>
                  <a:lnTo>
                    <a:pt x="1285401" y="2570803"/>
                  </a:lnTo>
                  <a:close/>
                </a:path>
              </a:pathLst>
            </a:custGeom>
            <a:solidFill>
              <a:srgbClr val="0967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2569" y="4076234"/>
              <a:ext cx="2392961" cy="23528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1134" rIns="0" bIns="0" rtlCol="0" vert="horz">
            <a:spAutoFit/>
          </a:bodyPr>
          <a:lstStyle/>
          <a:p>
            <a:pPr marL="4627245">
              <a:lnSpc>
                <a:spcPct val="100000"/>
              </a:lnSpc>
              <a:spcBef>
                <a:spcPts val="130"/>
              </a:spcBef>
            </a:pPr>
            <a:r>
              <a:rPr dirty="0" sz="9450" spc="65" b="1">
                <a:solidFill>
                  <a:srgbClr val="096746"/>
                </a:solidFill>
                <a:latin typeface="Trebuchet MS"/>
                <a:cs typeface="Trebuchet MS"/>
              </a:rPr>
              <a:t>ER</a:t>
            </a:r>
            <a:r>
              <a:rPr dirty="0" sz="9450" spc="-840" b="1">
                <a:solidFill>
                  <a:srgbClr val="096746"/>
                </a:solidFill>
                <a:latin typeface="Trebuchet MS"/>
                <a:cs typeface="Trebuchet MS"/>
              </a:rPr>
              <a:t> </a:t>
            </a:r>
            <a:r>
              <a:rPr dirty="0" sz="9450" spc="800" b="1">
                <a:solidFill>
                  <a:srgbClr val="096746"/>
                </a:solidFill>
                <a:latin typeface="Trebuchet MS"/>
                <a:cs typeface="Trebuchet MS"/>
              </a:rPr>
              <a:t>DIAGRAM</a:t>
            </a:r>
            <a:endParaRPr sz="94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4440482" y="0"/>
            <a:ext cx="3848100" cy="3056890"/>
          </a:xfrm>
          <a:custGeom>
            <a:avLst/>
            <a:gdLst/>
            <a:ahLst/>
            <a:cxnLst/>
            <a:rect l="l" t="t" r="r" b="b"/>
            <a:pathLst>
              <a:path w="3848100" h="3056890">
                <a:moveTo>
                  <a:pt x="3847518" y="0"/>
                </a:moveTo>
                <a:lnTo>
                  <a:pt x="3847518" y="3056432"/>
                </a:lnTo>
                <a:lnTo>
                  <a:pt x="3825526" y="3050433"/>
                </a:lnTo>
                <a:lnTo>
                  <a:pt x="3777941" y="3036230"/>
                </a:lnTo>
                <a:lnTo>
                  <a:pt x="3730197" y="3020760"/>
                </a:lnTo>
                <a:lnTo>
                  <a:pt x="3682292" y="3004022"/>
                </a:lnTo>
                <a:lnTo>
                  <a:pt x="3634227" y="2986018"/>
                </a:lnTo>
                <a:lnTo>
                  <a:pt x="3586002" y="2966745"/>
                </a:lnTo>
                <a:lnTo>
                  <a:pt x="3537618" y="2946206"/>
                </a:lnTo>
                <a:lnTo>
                  <a:pt x="3489073" y="2924399"/>
                </a:lnTo>
                <a:lnTo>
                  <a:pt x="3440369" y="2901325"/>
                </a:lnTo>
                <a:lnTo>
                  <a:pt x="3391504" y="2876983"/>
                </a:lnTo>
                <a:lnTo>
                  <a:pt x="3342480" y="2851375"/>
                </a:lnTo>
                <a:lnTo>
                  <a:pt x="3293295" y="2824499"/>
                </a:lnTo>
                <a:lnTo>
                  <a:pt x="3243951" y="2796355"/>
                </a:lnTo>
                <a:lnTo>
                  <a:pt x="3194446" y="2766945"/>
                </a:lnTo>
                <a:lnTo>
                  <a:pt x="3119547" y="2720719"/>
                </a:lnTo>
                <a:lnTo>
                  <a:pt x="3063671" y="2675348"/>
                </a:lnTo>
                <a:lnTo>
                  <a:pt x="3033030" y="2645525"/>
                </a:lnTo>
                <a:lnTo>
                  <a:pt x="3000587" y="2610942"/>
                </a:lnTo>
                <a:lnTo>
                  <a:pt x="2966343" y="2571601"/>
                </a:lnTo>
                <a:lnTo>
                  <a:pt x="2930296" y="2527501"/>
                </a:lnTo>
                <a:lnTo>
                  <a:pt x="2892448" y="2478643"/>
                </a:lnTo>
                <a:lnTo>
                  <a:pt x="2852798" y="2425026"/>
                </a:lnTo>
                <a:lnTo>
                  <a:pt x="2829966" y="2390489"/>
                </a:lnTo>
                <a:lnTo>
                  <a:pt x="2800444" y="2340285"/>
                </a:lnTo>
                <a:lnTo>
                  <a:pt x="2764231" y="2274413"/>
                </a:lnTo>
                <a:lnTo>
                  <a:pt x="2743616" y="2235601"/>
                </a:lnTo>
                <a:lnTo>
                  <a:pt x="2721329" y="2192872"/>
                </a:lnTo>
                <a:lnTo>
                  <a:pt x="2697368" y="2146226"/>
                </a:lnTo>
                <a:lnTo>
                  <a:pt x="2671736" y="2095664"/>
                </a:lnTo>
                <a:lnTo>
                  <a:pt x="2644430" y="2041184"/>
                </a:lnTo>
                <a:lnTo>
                  <a:pt x="2615453" y="1982787"/>
                </a:lnTo>
                <a:lnTo>
                  <a:pt x="2552479" y="1854242"/>
                </a:lnTo>
                <a:lnTo>
                  <a:pt x="2482816" y="1710028"/>
                </a:lnTo>
                <a:lnTo>
                  <a:pt x="2441409" y="1644234"/>
                </a:lnTo>
                <a:lnTo>
                  <a:pt x="2403610" y="1586063"/>
                </a:lnTo>
                <a:lnTo>
                  <a:pt x="2369419" y="1535517"/>
                </a:lnTo>
                <a:lnTo>
                  <a:pt x="2338837" y="1492595"/>
                </a:lnTo>
                <a:lnTo>
                  <a:pt x="2311862" y="1457298"/>
                </a:lnTo>
                <a:lnTo>
                  <a:pt x="2268737" y="1409576"/>
                </a:lnTo>
                <a:lnTo>
                  <a:pt x="2252586" y="1397151"/>
                </a:lnTo>
                <a:lnTo>
                  <a:pt x="2217810" y="1365897"/>
                </a:lnTo>
                <a:lnTo>
                  <a:pt x="2181401" y="1335849"/>
                </a:lnTo>
                <a:lnTo>
                  <a:pt x="2143359" y="1307008"/>
                </a:lnTo>
                <a:lnTo>
                  <a:pt x="2103684" y="1279374"/>
                </a:lnTo>
                <a:lnTo>
                  <a:pt x="2062376" y="1252945"/>
                </a:lnTo>
                <a:lnTo>
                  <a:pt x="2019435" y="1227723"/>
                </a:lnTo>
                <a:lnTo>
                  <a:pt x="1974860" y="1203708"/>
                </a:lnTo>
                <a:lnTo>
                  <a:pt x="1928653" y="1180899"/>
                </a:lnTo>
                <a:lnTo>
                  <a:pt x="1880813" y="1159296"/>
                </a:lnTo>
                <a:lnTo>
                  <a:pt x="1831340" y="1138900"/>
                </a:lnTo>
                <a:lnTo>
                  <a:pt x="1780234" y="1119711"/>
                </a:lnTo>
                <a:lnTo>
                  <a:pt x="1709898" y="1095697"/>
                </a:lnTo>
                <a:lnTo>
                  <a:pt x="1663893" y="1081493"/>
                </a:lnTo>
                <a:lnTo>
                  <a:pt x="1603471" y="1064433"/>
                </a:lnTo>
                <a:lnTo>
                  <a:pt x="1439379" y="1021744"/>
                </a:lnTo>
                <a:lnTo>
                  <a:pt x="776864" y="865034"/>
                </a:lnTo>
                <a:lnTo>
                  <a:pt x="703951" y="839432"/>
                </a:lnTo>
                <a:lnTo>
                  <a:pt x="637449" y="815289"/>
                </a:lnTo>
                <a:lnTo>
                  <a:pt x="577358" y="792604"/>
                </a:lnTo>
                <a:lnTo>
                  <a:pt x="523678" y="771378"/>
                </a:lnTo>
                <a:lnTo>
                  <a:pt x="476410" y="751611"/>
                </a:lnTo>
                <a:lnTo>
                  <a:pt x="435554" y="733302"/>
                </a:lnTo>
                <a:lnTo>
                  <a:pt x="401108" y="716451"/>
                </a:lnTo>
                <a:lnTo>
                  <a:pt x="351452" y="687126"/>
                </a:lnTo>
                <a:lnTo>
                  <a:pt x="297114" y="641992"/>
                </a:lnTo>
                <a:lnTo>
                  <a:pt x="260394" y="607927"/>
                </a:lnTo>
                <a:lnTo>
                  <a:pt x="226081" y="572456"/>
                </a:lnTo>
                <a:lnTo>
                  <a:pt x="194176" y="535579"/>
                </a:lnTo>
                <a:lnTo>
                  <a:pt x="164677" y="497295"/>
                </a:lnTo>
                <a:lnTo>
                  <a:pt x="137586" y="457606"/>
                </a:lnTo>
                <a:lnTo>
                  <a:pt x="112902" y="416511"/>
                </a:lnTo>
                <a:lnTo>
                  <a:pt x="90625" y="374010"/>
                </a:lnTo>
                <a:lnTo>
                  <a:pt x="70755" y="330103"/>
                </a:lnTo>
                <a:lnTo>
                  <a:pt x="53292" y="284790"/>
                </a:lnTo>
                <a:lnTo>
                  <a:pt x="38236" y="238071"/>
                </a:lnTo>
                <a:lnTo>
                  <a:pt x="25588" y="189946"/>
                </a:lnTo>
                <a:lnTo>
                  <a:pt x="15347" y="140415"/>
                </a:lnTo>
                <a:lnTo>
                  <a:pt x="7513" y="89478"/>
                </a:lnTo>
                <a:lnTo>
                  <a:pt x="2086" y="37135"/>
                </a:lnTo>
                <a:lnTo>
                  <a:pt x="0" y="0"/>
                </a:lnTo>
                <a:lnTo>
                  <a:pt x="3847518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8794867"/>
            <a:ext cx="4333875" cy="1492250"/>
          </a:xfrm>
          <a:custGeom>
            <a:avLst/>
            <a:gdLst/>
            <a:ahLst/>
            <a:cxnLst/>
            <a:rect l="l" t="t" r="r" b="b"/>
            <a:pathLst>
              <a:path w="4333875" h="1492250">
                <a:moveTo>
                  <a:pt x="2991465" y="10645"/>
                </a:moveTo>
                <a:lnTo>
                  <a:pt x="3035649" y="17321"/>
                </a:lnTo>
                <a:lnTo>
                  <a:pt x="3080369" y="25959"/>
                </a:lnTo>
                <a:lnTo>
                  <a:pt x="3125624" y="36559"/>
                </a:lnTo>
                <a:lnTo>
                  <a:pt x="3171415" y="49122"/>
                </a:lnTo>
                <a:lnTo>
                  <a:pt x="3217741" y="63648"/>
                </a:lnTo>
                <a:lnTo>
                  <a:pt x="3264603" y="80136"/>
                </a:lnTo>
                <a:lnTo>
                  <a:pt x="3312000" y="98587"/>
                </a:lnTo>
                <a:lnTo>
                  <a:pt x="3359933" y="119000"/>
                </a:lnTo>
                <a:lnTo>
                  <a:pt x="3408401" y="141376"/>
                </a:lnTo>
                <a:lnTo>
                  <a:pt x="3457405" y="165714"/>
                </a:lnTo>
                <a:lnTo>
                  <a:pt x="3506944" y="192015"/>
                </a:lnTo>
                <a:lnTo>
                  <a:pt x="3557019" y="220279"/>
                </a:lnTo>
                <a:lnTo>
                  <a:pt x="3605543" y="250892"/>
                </a:lnTo>
                <a:lnTo>
                  <a:pt x="3652625" y="281756"/>
                </a:lnTo>
                <a:lnTo>
                  <a:pt x="3698264" y="312873"/>
                </a:lnTo>
                <a:lnTo>
                  <a:pt x="3742461" y="344242"/>
                </a:lnTo>
                <a:lnTo>
                  <a:pt x="3785216" y="375863"/>
                </a:lnTo>
                <a:lnTo>
                  <a:pt x="3826528" y="407735"/>
                </a:lnTo>
                <a:lnTo>
                  <a:pt x="3866399" y="439860"/>
                </a:lnTo>
                <a:lnTo>
                  <a:pt x="3904827" y="472237"/>
                </a:lnTo>
                <a:lnTo>
                  <a:pt x="3941812" y="504866"/>
                </a:lnTo>
                <a:lnTo>
                  <a:pt x="3977356" y="537747"/>
                </a:lnTo>
                <a:lnTo>
                  <a:pt x="4011457" y="570880"/>
                </a:lnTo>
                <a:lnTo>
                  <a:pt x="4044115" y="604265"/>
                </a:lnTo>
                <a:lnTo>
                  <a:pt x="4075332" y="637902"/>
                </a:lnTo>
                <a:lnTo>
                  <a:pt x="4105106" y="671791"/>
                </a:lnTo>
                <a:lnTo>
                  <a:pt x="4133438" y="705932"/>
                </a:lnTo>
                <a:lnTo>
                  <a:pt x="4160328" y="740325"/>
                </a:lnTo>
                <a:lnTo>
                  <a:pt x="4185775" y="774970"/>
                </a:lnTo>
                <a:lnTo>
                  <a:pt x="4209780" y="809868"/>
                </a:lnTo>
                <a:lnTo>
                  <a:pt x="4234300" y="847785"/>
                </a:lnTo>
                <a:lnTo>
                  <a:pt x="4256098" y="887394"/>
                </a:lnTo>
                <a:lnTo>
                  <a:pt x="4275174" y="928694"/>
                </a:lnTo>
                <a:lnTo>
                  <a:pt x="4291529" y="971686"/>
                </a:lnTo>
                <a:lnTo>
                  <a:pt x="4305163" y="1016369"/>
                </a:lnTo>
                <a:lnTo>
                  <a:pt x="4316075" y="1062743"/>
                </a:lnTo>
                <a:lnTo>
                  <a:pt x="4324266" y="1110808"/>
                </a:lnTo>
                <a:lnTo>
                  <a:pt x="4329735" y="1160565"/>
                </a:lnTo>
                <a:lnTo>
                  <a:pt x="4332482" y="1212013"/>
                </a:lnTo>
                <a:lnTo>
                  <a:pt x="4332508" y="1265152"/>
                </a:lnTo>
                <a:lnTo>
                  <a:pt x="4333269" y="1281765"/>
                </a:lnTo>
                <a:lnTo>
                  <a:pt x="4330277" y="1334148"/>
                </a:lnTo>
                <a:lnTo>
                  <a:pt x="4321267" y="1412078"/>
                </a:lnTo>
                <a:lnTo>
                  <a:pt x="4314505" y="1460622"/>
                </a:lnTo>
                <a:lnTo>
                  <a:pt x="0" y="1492132"/>
                </a:lnTo>
                <a:lnTo>
                  <a:pt x="0" y="264990"/>
                </a:lnTo>
                <a:lnTo>
                  <a:pt x="0" y="264678"/>
                </a:lnTo>
                <a:lnTo>
                  <a:pt x="954855" y="396101"/>
                </a:lnTo>
                <a:lnTo>
                  <a:pt x="983253" y="399303"/>
                </a:lnTo>
                <a:lnTo>
                  <a:pt x="998022" y="400529"/>
                </a:lnTo>
                <a:lnTo>
                  <a:pt x="1007281" y="400693"/>
                </a:lnTo>
                <a:lnTo>
                  <a:pt x="1072424" y="405958"/>
                </a:lnTo>
                <a:lnTo>
                  <a:pt x="1132543" y="409851"/>
                </a:lnTo>
                <a:lnTo>
                  <a:pt x="1187638" y="412373"/>
                </a:lnTo>
                <a:lnTo>
                  <a:pt x="1237709" y="413523"/>
                </a:lnTo>
                <a:lnTo>
                  <a:pt x="1282755" y="413302"/>
                </a:lnTo>
                <a:lnTo>
                  <a:pt x="1322777" y="411710"/>
                </a:lnTo>
                <a:lnTo>
                  <a:pt x="1357776" y="408746"/>
                </a:lnTo>
                <a:lnTo>
                  <a:pt x="1384236" y="404919"/>
                </a:lnTo>
                <a:lnTo>
                  <a:pt x="1396724" y="406638"/>
                </a:lnTo>
                <a:lnTo>
                  <a:pt x="1445435" y="403629"/>
                </a:lnTo>
                <a:lnTo>
                  <a:pt x="1496063" y="393547"/>
                </a:lnTo>
                <a:lnTo>
                  <a:pt x="1561216" y="377006"/>
                </a:lnTo>
                <a:lnTo>
                  <a:pt x="1599240" y="366313"/>
                </a:lnTo>
                <a:lnTo>
                  <a:pt x="1640894" y="354005"/>
                </a:lnTo>
                <a:lnTo>
                  <a:pt x="1686179" y="340081"/>
                </a:lnTo>
                <a:lnTo>
                  <a:pt x="1787643" y="307390"/>
                </a:lnTo>
                <a:lnTo>
                  <a:pt x="1903630" y="268238"/>
                </a:lnTo>
                <a:lnTo>
                  <a:pt x="2104830" y="197404"/>
                </a:lnTo>
                <a:lnTo>
                  <a:pt x="2423966" y="80335"/>
                </a:lnTo>
                <a:lnTo>
                  <a:pt x="2501622" y="60620"/>
                </a:lnTo>
                <a:lnTo>
                  <a:pt x="2572035" y="43668"/>
                </a:lnTo>
                <a:lnTo>
                  <a:pt x="2635205" y="29480"/>
                </a:lnTo>
                <a:lnTo>
                  <a:pt x="2691132" y="18057"/>
                </a:lnTo>
                <a:lnTo>
                  <a:pt x="2739817" y="9397"/>
                </a:lnTo>
                <a:lnTo>
                  <a:pt x="2781003" y="3537"/>
                </a:lnTo>
                <a:lnTo>
                  <a:pt x="2842412" y="0"/>
                </a:lnTo>
                <a:lnTo>
                  <a:pt x="2862125" y="2395"/>
                </a:lnTo>
                <a:lnTo>
                  <a:pt x="2904703" y="3182"/>
                </a:lnTo>
                <a:lnTo>
                  <a:pt x="2947816" y="5933"/>
                </a:lnTo>
                <a:lnTo>
                  <a:pt x="2991465" y="10645"/>
                </a:lnTo>
                <a:close/>
              </a:path>
              <a:path w="4333875" h="1492250">
                <a:moveTo>
                  <a:pt x="162128" y="265174"/>
                </a:moveTo>
                <a:lnTo>
                  <a:pt x="197815" y="270720"/>
                </a:lnTo>
                <a:lnTo>
                  <a:pt x="915066" y="390625"/>
                </a:lnTo>
                <a:lnTo>
                  <a:pt x="0" y="264678"/>
                </a:lnTo>
                <a:lnTo>
                  <a:pt x="0" y="253971"/>
                </a:lnTo>
                <a:lnTo>
                  <a:pt x="0" y="253357"/>
                </a:lnTo>
                <a:lnTo>
                  <a:pt x="18583" y="253956"/>
                </a:lnTo>
                <a:lnTo>
                  <a:pt x="71195" y="256722"/>
                </a:lnTo>
                <a:lnTo>
                  <a:pt x="70629" y="256644"/>
                </a:lnTo>
                <a:lnTo>
                  <a:pt x="120361" y="260531"/>
                </a:lnTo>
                <a:lnTo>
                  <a:pt x="162128" y="265174"/>
                </a:lnTo>
                <a:close/>
              </a:path>
              <a:path w="4333875" h="1492250">
                <a:moveTo>
                  <a:pt x="1387749" y="404411"/>
                </a:moveTo>
                <a:lnTo>
                  <a:pt x="1396724" y="406638"/>
                </a:lnTo>
                <a:lnTo>
                  <a:pt x="1384236" y="404919"/>
                </a:lnTo>
                <a:lnTo>
                  <a:pt x="1387749" y="404411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400" y="3967165"/>
            <a:ext cx="2392961" cy="2352882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4607816" y="2352880"/>
            <a:ext cx="13451840" cy="7934325"/>
            <a:chOff x="4607816" y="2352880"/>
            <a:chExt cx="13451840" cy="793432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7816" y="2352880"/>
              <a:ext cx="8639174" cy="771524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21346" y="9277476"/>
              <a:ext cx="4838128" cy="1009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534112" y="1192114"/>
            <a:ext cx="5565775" cy="5562600"/>
          </a:xfrm>
          <a:custGeom>
            <a:avLst/>
            <a:gdLst/>
            <a:ahLst/>
            <a:cxnLst/>
            <a:rect l="l" t="t" r="r" b="b"/>
            <a:pathLst>
              <a:path w="5565775" h="5562600">
                <a:moveTo>
                  <a:pt x="2927536" y="12700"/>
                </a:moveTo>
                <a:lnTo>
                  <a:pt x="2638132" y="12700"/>
                </a:lnTo>
                <a:lnTo>
                  <a:pt x="2686161" y="0"/>
                </a:lnTo>
                <a:lnTo>
                  <a:pt x="2879507" y="0"/>
                </a:lnTo>
                <a:lnTo>
                  <a:pt x="2927536" y="12700"/>
                </a:lnTo>
                <a:close/>
              </a:path>
              <a:path w="5565775" h="5562600">
                <a:moveTo>
                  <a:pt x="3117452" y="25400"/>
                </a:moveTo>
                <a:lnTo>
                  <a:pt x="2448216" y="25400"/>
                </a:lnTo>
                <a:lnTo>
                  <a:pt x="2495352" y="12700"/>
                </a:lnTo>
                <a:lnTo>
                  <a:pt x="3070317" y="12700"/>
                </a:lnTo>
                <a:lnTo>
                  <a:pt x="3117452" y="25400"/>
                </a:lnTo>
                <a:close/>
              </a:path>
              <a:path w="5565775" h="5562600">
                <a:moveTo>
                  <a:pt x="3210995" y="38100"/>
                </a:moveTo>
                <a:lnTo>
                  <a:pt x="2354673" y="38100"/>
                </a:lnTo>
                <a:lnTo>
                  <a:pt x="2401321" y="25400"/>
                </a:lnTo>
                <a:lnTo>
                  <a:pt x="3164347" y="25400"/>
                </a:lnTo>
                <a:lnTo>
                  <a:pt x="3210995" y="38100"/>
                </a:lnTo>
                <a:close/>
              </a:path>
              <a:path w="5565775" h="5562600">
                <a:moveTo>
                  <a:pt x="3394985" y="76200"/>
                </a:moveTo>
                <a:lnTo>
                  <a:pt x="2170684" y="76200"/>
                </a:lnTo>
                <a:lnTo>
                  <a:pt x="2308279" y="38100"/>
                </a:lnTo>
                <a:lnTo>
                  <a:pt x="3257390" y="38100"/>
                </a:lnTo>
                <a:lnTo>
                  <a:pt x="3394985" y="76200"/>
                </a:lnTo>
                <a:close/>
              </a:path>
              <a:path w="5565775" h="5562600">
                <a:moveTo>
                  <a:pt x="3530057" y="5473700"/>
                </a:moveTo>
                <a:lnTo>
                  <a:pt x="2035612" y="5473700"/>
                </a:lnTo>
                <a:lnTo>
                  <a:pt x="1991180" y="5461000"/>
                </a:lnTo>
                <a:lnTo>
                  <a:pt x="1947054" y="5435600"/>
                </a:lnTo>
                <a:lnTo>
                  <a:pt x="1773758" y="5384800"/>
                </a:lnTo>
                <a:lnTo>
                  <a:pt x="1731269" y="5359400"/>
                </a:lnTo>
                <a:lnTo>
                  <a:pt x="1689127" y="5346700"/>
                </a:lnTo>
                <a:lnTo>
                  <a:pt x="1647338" y="5321300"/>
                </a:lnTo>
                <a:lnTo>
                  <a:pt x="1605910" y="5308600"/>
                </a:lnTo>
                <a:lnTo>
                  <a:pt x="1564849" y="5283200"/>
                </a:lnTo>
                <a:lnTo>
                  <a:pt x="1524163" y="5270500"/>
                </a:lnTo>
                <a:lnTo>
                  <a:pt x="1483856" y="5245100"/>
                </a:lnTo>
                <a:lnTo>
                  <a:pt x="1443937" y="5232400"/>
                </a:lnTo>
                <a:lnTo>
                  <a:pt x="1365288" y="5181600"/>
                </a:lnTo>
                <a:lnTo>
                  <a:pt x="1288267" y="5130800"/>
                </a:lnTo>
                <a:lnTo>
                  <a:pt x="1212930" y="5080000"/>
                </a:lnTo>
                <a:lnTo>
                  <a:pt x="1139328" y="5029200"/>
                </a:lnTo>
                <a:lnTo>
                  <a:pt x="1067516" y="4978400"/>
                </a:lnTo>
                <a:lnTo>
                  <a:pt x="1032298" y="4953000"/>
                </a:lnTo>
                <a:lnTo>
                  <a:pt x="997547" y="4914900"/>
                </a:lnTo>
                <a:lnTo>
                  <a:pt x="963271" y="4889500"/>
                </a:lnTo>
                <a:lnTo>
                  <a:pt x="929475" y="4864100"/>
                </a:lnTo>
                <a:lnTo>
                  <a:pt x="896167" y="4826000"/>
                </a:lnTo>
                <a:lnTo>
                  <a:pt x="863353" y="4800600"/>
                </a:lnTo>
                <a:lnTo>
                  <a:pt x="831040" y="4775200"/>
                </a:lnTo>
                <a:lnTo>
                  <a:pt x="799234" y="4737100"/>
                </a:lnTo>
                <a:lnTo>
                  <a:pt x="767943" y="4711700"/>
                </a:lnTo>
                <a:lnTo>
                  <a:pt x="737172" y="4673600"/>
                </a:lnTo>
                <a:lnTo>
                  <a:pt x="706929" y="4635500"/>
                </a:lnTo>
                <a:lnTo>
                  <a:pt x="677220" y="4610100"/>
                </a:lnTo>
                <a:lnTo>
                  <a:pt x="648053" y="4572000"/>
                </a:lnTo>
                <a:lnTo>
                  <a:pt x="619433" y="4533900"/>
                </a:lnTo>
                <a:lnTo>
                  <a:pt x="591367" y="4495800"/>
                </a:lnTo>
                <a:lnTo>
                  <a:pt x="563862" y="4470400"/>
                </a:lnTo>
                <a:lnTo>
                  <a:pt x="536925" y="4432300"/>
                </a:lnTo>
                <a:lnTo>
                  <a:pt x="510563" y="4394200"/>
                </a:lnTo>
                <a:lnTo>
                  <a:pt x="484781" y="4356100"/>
                </a:lnTo>
                <a:lnTo>
                  <a:pt x="459587" y="4318000"/>
                </a:lnTo>
                <a:lnTo>
                  <a:pt x="434988" y="4279900"/>
                </a:lnTo>
                <a:lnTo>
                  <a:pt x="410989" y="4241800"/>
                </a:lnTo>
                <a:lnTo>
                  <a:pt x="387599" y="4203700"/>
                </a:lnTo>
                <a:lnTo>
                  <a:pt x="364823" y="4165600"/>
                </a:lnTo>
                <a:lnTo>
                  <a:pt x="342668" y="4127500"/>
                </a:lnTo>
                <a:lnTo>
                  <a:pt x="321140" y="4089400"/>
                </a:lnTo>
                <a:lnTo>
                  <a:pt x="300248" y="4038600"/>
                </a:lnTo>
                <a:lnTo>
                  <a:pt x="279996" y="4000500"/>
                </a:lnTo>
                <a:lnTo>
                  <a:pt x="260393" y="3962400"/>
                </a:lnTo>
                <a:lnTo>
                  <a:pt x="241444" y="3924300"/>
                </a:lnTo>
                <a:lnTo>
                  <a:pt x="223156" y="3873500"/>
                </a:lnTo>
                <a:lnTo>
                  <a:pt x="205536" y="3835400"/>
                </a:lnTo>
                <a:lnTo>
                  <a:pt x="188591" y="3797300"/>
                </a:lnTo>
                <a:lnTo>
                  <a:pt x="172327" y="3746500"/>
                </a:lnTo>
                <a:lnTo>
                  <a:pt x="156752" y="3708400"/>
                </a:lnTo>
                <a:lnTo>
                  <a:pt x="141870" y="3670300"/>
                </a:lnTo>
                <a:lnTo>
                  <a:pt x="127690" y="3619500"/>
                </a:lnTo>
                <a:lnTo>
                  <a:pt x="114218" y="3581400"/>
                </a:lnTo>
                <a:lnTo>
                  <a:pt x="101461" y="3530600"/>
                </a:lnTo>
                <a:lnTo>
                  <a:pt x="89426" y="3492500"/>
                </a:lnTo>
                <a:lnTo>
                  <a:pt x="78118" y="3441700"/>
                </a:lnTo>
                <a:lnTo>
                  <a:pt x="67545" y="3403600"/>
                </a:lnTo>
                <a:lnTo>
                  <a:pt x="57713" y="3352800"/>
                </a:lnTo>
                <a:lnTo>
                  <a:pt x="48630" y="3302000"/>
                </a:lnTo>
                <a:lnTo>
                  <a:pt x="40301" y="3263900"/>
                </a:lnTo>
                <a:lnTo>
                  <a:pt x="32734" y="3213100"/>
                </a:lnTo>
                <a:lnTo>
                  <a:pt x="25935" y="3162300"/>
                </a:lnTo>
                <a:lnTo>
                  <a:pt x="19911" y="3124200"/>
                </a:lnTo>
                <a:lnTo>
                  <a:pt x="14669" y="3073400"/>
                </a:lnTo>
                <a:lnTo>
                  <a:pt x="10214" y="3022600"/>
                </a:lnTo>
                <a:lnTo>
                  <a:pt x="6555" y="2984500"/>
                </a:lnTo>
                <a:lnTo>
                  <a:pt x="3697" y="2933700"/>
                </a:lnTo>
                <a:lnTo>
                  <a:pt x="1647" y="2882900"/>
                </a:lnTo>
                <a:lnTo>
                  <a:pt x="413" y="2832100"/>
                </a:lnTo>
                <a:lnTo>
                  <a:pt x="0" y="2781300"/>
                </a:lnTo>
                <a:lnTo>
                  <a:pt x="413" y="2743200"/>
                </a:lnTo>
                <a:lnTo>
                  <a:pt x="1647" y="2692400"/>
                </a:lnTo>
                <a:lnTo>
                  <a:pt x="3697" y="2641600"/>
                </a:lnTo>
                <a:lnTo>
                  <a:pt x="6555" y="2590800"/>
                </a:lnTo>
                <a:lnTo>
                  <a:pt x="10214" y="2540000"/>
                </a:lnTo>
                <a:lnTo>
                  <a:pt x="14669" y="2501900"/>
                </a:lnTo>
                <a:lnTo>
                  <a:pt x="19911" y="2451100"/>
                </a:lnTo>
                <a:lnTo>
                  <a:pt x="25935" y="2400300"/>
                </a:lnTo>
                <a:lnTo>
                  <a:pt x="32734" y="2362200"/>
                </a:lnTo>
                <a:lnTo>
                  <a:pt x="40301" y="2311400"/>
                </a:lnTo>
                <a:lnTo>
                  <a:pt x="48630" y="2260600"/>
                </a:lnTo>
                <a:lnTo>
                  <a:pt x="57713" y="2222500"/>
                </a:lnTo>
                <a:lnTo>
                  <a:pt x="67545" y="2171700"/>
                </a:lnTo>
                <a:lnTo>
                  <a:pt x="78118" y="2133600"/>
                </a:lnTo>
                <a:lnTo>
                  <a:pt x="89426" y="2082800"/>
                </a:lnTo>
                <a:lnTo>
                  <a:pt x="101461" y="2044700"/>
                </a:lnTo>
                <a:lnTo>
                  <a:pt x="114218" y="1993900"/>
                </a:lnTo>
                <a:lnTo>
                  <a:pt x="127690" y="1955800"/>
                </a:lnTo>
                <a:lnTo>
                  <a:pt x="141870" y="1905000"/>
                </a:lnTo>
                <a:lnTo>
                  <a:pt x="156752" y="1866900"/>
                </a:lnTo>
                <a:lnTo>
                  <a:pt x="172327" y="1816100"/>
                </a:lnTo>
                <a:lnTo>
                  <a:pt x="188591" y="1778000"/>
                </a:lnTo>
                <a:lnTo>
                  <a:pt x="205536" y="1739900"/>
                </a:lnTo>
                <a:lnTo>
                  <a:pt x="223156" y="1689100"/>
                </a:lnTo>
                <a:lnTo>
                  <a:pt x="241444" y="1651000"/>
                </a:lnTo>
                <a:lnTo>
                  <a:pt x="260393" y="1612900"/>
                </a:lnTo>
                <a:lnTo>
                  <a:pt x="279996" y="1562100"/>
                </a:lnTo>
                <a:lnTo>
                  <a:pt x="300248" y="1524000"/>
                </a:lnTo>
                <a:lnTo>
                  <a:pt x="321140" y="1485900"/>
                </a:lnTo>
                <a:lnTo>
                  <a:pt x="342668" y="1447800"/>
                </a:lnTo>
                <a:lnTo>
                  <a:pt x="364823" y="1409700"/>
                </a:lnTo>
                <a:lnTo>
                  <a:pt x="387599" y="1371600"/>
                </a:lnTo>
                <a:lnTo>
                  <a:pt x="410989" y="1333500"/>
                </a:lnTo>
                <a:lnTo>
                  <a:pt x="434988" y="1295400"/>
                </a:lnTo>
                <a:lnTo>
                  <a:pt x="459587" y="1257300"/>
                </a:lnTo>
                <a:lnTo>
                  <a:pt x="484781" y="1219200"/>
                </a:lnTo>
                <a:lnTo>
                  <a:pt x="510563" y="1181100"/>
                </a:lnTo>
                <a:lnTo>
                  <a:pt x="536925" y="1143000"/>
                </a:lnTo>
                <a:lnTo>
                  <a:pt x="563862" y="1104900"/>
                </a:lnTo>
                <a:lnTo>
                  <a:pt x="591367" y="1066800"/>
                </a:lnTo>
                <a:lnTo>
                  <a:pt x="619433" y="1041400"/>
                </a:lnTo>
                <a:lnTo>
                  <a:pt x="648053" y="1003300"/>
                </a:lnTo>
                <a:lnTo>
                  <a:pt x="677220" y="965200"/>
                </a:lnTo>
                <a:lnTo>
                  <a:pt x="706929" y="927100"/>
                </a:lnTo>
                <a:lnTo>
                  <a:pt x="737172" y="901700"/>
                </a:lnTo>
                <a:lnTo>
                  <a:pt x="767943" y="863600"/>
                </a:lnTo>
                <a:lnTo>
                  <a:pt x="799234" y="838200"/>
                </a:lnTo>
                <a:lnTo>
                  <a:pt x="831040" y="800100"/>
                </a:lnTo>
                <a:lnTo>
                  <a:pt x="863353" y="774700"/>
                </a:lnTo>
                <a:lnTo>
                  <a:pt x="896167" y="736600"/>
                </a:lnTo>
                <a:lnTo>
                  <a:pt x="929475" y="711200"/>
                </a:lnTo>
                <a:lnTo>
                  <a:pt x="963271" y="685800"/>
                </a:lnTo>
                <a:lnTo>
                  <a:pt x="997547" y="647700"/>
                </a:lnTo>
                <a:lnTo>
                  <a:pt x="1067516" y="596900"/>
                </a:lnTo>
                <a:lnTo>
                  <a:pt x="1139328" y="546100"/>
                </a:lnTo>
                <a:lnTo>
                  <a:pt x="1175909" y="508000"/>
                </a:lnTo>
                <a:lnTo>
                  <a:pt x="1250385" y="457200"/>
                </a:lnTo>
                <a:lnTo>
                  <a:pt x="1288267" y="444500"/>
                </a:lnTo>
                <a:lnTo>
                  <a:pt x="1365288" y="393700"/>
                </a:lnTo>
                <a:lnTo>
                  <a:pt x="1443937" y="342900"/>
                </a:lnTo>
                <a:lnTo>
                  <a:pt x="1483856" y="330200"/>
                </a:lnTo>
                <a:lnTo>
                  <a:pt x="1564849" y="279400"/>
                </a:lnTo>
                <a:lnTo>
                  <a:pt x="1605910" y="266700"/>
                </a:lnTo>
                <a:lnTo>
                  <a:pt x="1647338" y="241300"/>
                </a:lnTo>
                <a:lnTo>
                  <a:pt x="1689127" y="228600"/>
                </a:lnTo>
                <a:lnTo>
                  <a:pt x="1731269" y="203200"/>
                </a:lnTo>
                <a:lnTo>
                  <a:pt x="1859752" y="165100"/>
                </a:lnTo>
                <a:lnTo>
                  <a:pt x="1903243" y="139700"/>
                </a:lnTo>
                <a:lnTo>
                  <a:pt x="2125370" y="76200"/>
                </a:lnTo>
                <a:lnTo>
                  <a:pt x="3440298" y="76200"/>
                </a:lnTo>
                <a:lnTo>
                  <a:pt x="3662426" y="139700"/>
                </a:lnTo>
                <a:lnTo>
                  <a:pt x="3705917" y="165100"/>
                </a:lnTo>
                <a:lnTo>
                  <a:pt x="3834400" y="203200"/>
                </a:lnTo>
                <a:lnTo>
                  <a:pt x="3876542" y="228600"/>
                </a:lnTo>
                <a:lnTo>
                  <a:pt x="3918331" y="241300"/>
                </a:lnTo>
                <a:lnTo>
                  <a:pt x="3959759" y="266700"/>
                </a:lnTo>
                <a:lnTo>
                  <a:pt x="4000820" y="279400"/>
                </a:lnTo>
                <a:lnTo>
                  <a:pt x="4081813" y="330200"/>
                </a:lnTo>
                <a:lnTo>
                  <a:pt x="4121732" y="342900"/>
                </a:lnTo>
                <a:lnTo>
                  <a:pt x="4200381" y="393700"/>
                </a:lnTo>
                <a:lnTo>
                  <a:pt x="4277402" y="444500"/>
                </a:lnTo>
                <a:lnTo>
                  <a:pt x="4315284" y="457200"/>
                </a:lnTo>
                <a:lnTo>
                  <a:pt x="4389761" y="508000"/>
                </a:lnTo>
                <a:lnTo>
                  <a:pt x="4426341" y="546100"/>
                </a:lnTo>
                <a:lnTo>
                  <a:pt x="4498153" y="596900"/>
                </a:lnTo>
                <a:lnTo>
                  <a:pt x="4568122" y="647700"/>
                </a:lnTo>
                <a:lnTo>
                  <a:pt x="4602398" y="685800"/>
                </a:lnTo>
                <a:lnTo>
                  <a:pt x="4636194" y="711200"/>
                </a:lnTo>
                <a:lnTo>
                  <a:pt x="4669502" y="736600"/>
                </a:lnTo>
                <a:lnTo>
                  <a:pt x="4702317" y="774700"/>
                </a:lnTo>
                <a:lnTo>
                  <a:pt x="4734630" y="800100"/>
                </a:lnTo>
                <a:lnTo>
                  <a:pt x="4766435" y="838200"/>
                </a:lnTo>
                <a:lnTo>
                  <a:pt x="4797727" y="863600"/>
                </a:lnTo>
                <a:lnTo>
                  <a:pt x="4828497" y="901700"/>
                </a:lnTo>
                <a:lnTo>
                  <a:pt x="4858740" y="927100"/>
                </a:lnTo>
                <a:lnTo>
                  <a:pt x="4888449" y="965200"/>
                </a:lnTo>
                <a:lnTo>
                  <a:pt x="4917617" y="1003300"/>
                </a:lnTo>
                <a:lnTo>
                  <a:pt x="4946237" y="1041400"/>
                </a:lnTo>
                <a:lnTo>
                  <a:pt x="4974303" y="1066800"/>
                </a:lnTo>
                <a:lnTo>
                  <a:pt x="5001807" y="1104900"/>
                </a:lnTo>
                <a:lnTo>
                  <a:pt x="5028744" y="1143000"/>
                </a:lnTo>
                <a:lnTo>
                  <a:pt x="5055107" y="1181100"/>
                </a:lnTo>
                <a:lnTo>
                  <a:pt x="5080889" y="1219200"/>
                </a:lnTo>
                <a:lnTo>
                  <a:pt x="5106082" y="1257300"/>
                </a:lnTo>
                <a:lnTo>
                  <a:pt x="5130682" y="1295400"/>
                </a:lnTo>
                <a:lnTo>
                  <a:pt x="5154680" y="1333500"/>
                </a:lnTo>
                <a:lnTo>
                  <a:pt x="5178071" y="1371600"/>
                </a:lnTo>
                <a:lnTo>
                  <a:pt x="5200847" y="1409700"/>
                </a:lnTo>
                <a:lnTo>
                  <a:pt x="5223002" y="1447800"/>
                </a:lnTo>
                <a:lnTo>
                  <a:pt x="5244529" y="1485900"/>
                </a:lnTo>
                <a:lnTo>
                  <a:pt x="5265422" y="1524000"/>
                </a:lnTo>
                <a:lnTo>
                  <a:pt x="5285673" y="1562100"/>
                </a:lnTo>
                <a:lnTo>
                  <a:pt x="5305277" y="1612900"/>
                </a:lnTo>
                <a:lnTo>
                  <a:pt x="5324226" y="1651000"/>
                </a:lnTo>
                <a:lnTo>
                  <a:pt x="5342513" y="1689100"/>
                </a:lnTo>
                <a:lnTo>
                  <a:pt x="5360133" y="1739900"/>
                </a:lnTo>
                <a:lnTo>
                  <a:pt x="5377078" y="1778000"/>
                </a:lnTo>
                <a:lnTo>
                  <a:pt x="5393342" y="1816100"/>
                </a:lnTo>
                <a:lnTo>
                  <a:pt x="5408918" y="1866900"/>
                </a:lnTo>
                <a:lnTo>
                  <a:pt x="5423799" y="1905000"/>
                </a:lnTo>
                <a:lnTo>
                  <a:pt x="5437979" y="1955800"/>
                </a:lnTo>
                <a:lnTo>
                  <a:pt x="5451451" y="1993900"/>
                </a:lnTo>
                <a:lnTo>
                  <a:pt x="5464208" y="2044700"/>
                </a:lnTo>
                <a:lnTo>
                  <a:pt x="5476244" y="2082800"/>
                </a:lnTo>
                <a:lnTo>
                  <a:pt x="5487552" y="2133600"/>
                </a:lnTo>
                <a:lnTo>
                  <a:pt x="5498125" y="2171700"/>
                </a:lnTo>
                <a:lnTo>
                  <a:pt x="5507956" y="2222500"/>
                </a:lnTo>
                <a:lnTo>
                  <a:pt x="5517040" y="2260600"/>
                </a:lnTo>
                <a:lnTo>
                  <a:pt x="5525368" y="2311400"/>
                </a:lnTo>
                <a:lnTo>
                  <a:pt x="5532935" y="2362200"/>
                </a:lnTo>
                <a:lnTo>
                  <a:pt x="5539734" y="2400300"/>
                </a:lnTo>
                <a:lnTo>
                  <a:pt x="5545758" y="2451100"/>
                </a:lnTo>
                <a:lnTo>
                  <a:pt x="5551001" y="2501900"/>
                </a:lnTo>
                <a:lnTo>
                  <a:pt x="5555455" y="2540000"/>
                </a:lnTo>
                <a:lnTo>
                  <a:pt x="5559115" y="2590800"/>
                </a:lnTo>
                <a:lnTo>
                  <a:pt x="5561973" y="2641600"/>
                </a:lnTo>
                <a:lnTo>
                  <a:pt x="5564022" y="2692400"/>
                </a:lnTo>
                <a:lnTo>
                  <a:pt x="5565257" y="2743200"/>
                </a:lnTo>
                <a:lnTo>
                  <a:pt x="5565670" y="2781300"/>
                </a:lnTo>
                <a:lnTo>
                  <a:pt x="5565257" y="2832100"/>
                </a:lnTo>
                <a:lnTo>
                  <a:pt x="5564022" y="2882900"/>
                </a:lnTo>
                <a:lnTo>
                  <a:pt x="5561973" y="2933700"/>
                </a:lnTo>
                <a:lnTo>
                  <a:pt x="5559115" y="2984500"/>
                </a:lnTo>
                <a:lnTo>
                  <a:pt x="5555455" y="3022600"/>
                </a:lnTo>
                <a:lnTo>
                  <a:pt x="5551001" y="3073400"/>
                </a:lnTo>
                <a:lnTo>
                  <a:pt x="5545758" y="3124200"/>
                </a:lnTo>
                <a:lnTo>
                  <a:pt x="5539734" y="3162300"/>
                </a:lnTo>
                <a:lnTo>
                  <a:pt x="5532935" y="3213100"/>
                </a:lnTo>
                <a:lnTo>
                  <a:pt x="5525368" y="3263900"/>
                </a:lnTo>
                <a:lnTo>
                  <a:pt x="5517040" y="3302000"/>
                </a:lnTo>
                <a:lnTo>
                  <a:pt x="5507956" y="3352800"/>
                </a:lnTo>
                <a:lnTo>
                  <a:pt x="5498125" y="3403600"/>
                </a:lnTo>
                <a:lnTo>
                  <a:pt x="5487552" y="3441700"/>
                </a:lnTo>
                <a:lnTo>
                  <a:pt x="5476244" y="3492500"/>
                </a:lnTo>
                <a:lnTo>
                  <a:pt x="5464208" y="3530600"/>
                </a:lnTo>
                <a:lnTo>
                  <a:pt x="5451451" y="3581400"/>
                </a:lnTo>
                <a:lnTo>
                  <a:pt x="5437979" y="3619500"/>
                </a:lnTo>
                <a:lnTo>
                  <a:pt x="5423799" y="3670300"/>
                </a:lnTo>
                <a:lnTo>
                  <a:pt x="5408918" y="3708400"/>
                </a:lnTo>
                <a:lnTo>
                  <a:pt x="5393342" y="3746500"/>
                </a:lnTo>
                <a:lnTo>
                  <a:pt x="5377078" y="3797300"/>
                </a:lnTo>
                <a:lnTo>
                  <a:pt x="5360133" y="3835400"/>
                </a:lnTo>
                <a:lnTo>
                  <a:pt x="5342513" y="3873500"/>
                </a:lnTo>
                <a:lnTo>
                  <a:pt x="5324226" y="3924300"/>
                </a:lnTo>
                <a:lnTo>
                  <a:pt x="5305277" y="3962400"/>
                </a:lnTo>
                <a:lnTo>
                  <a:pt x="5285673" y="4000500"/>
                </a:lnTo>
                <a:lnTo>
                  <a:pt x="5265422" y="4038600"/>
                </a:lnTo>
                <a:lnTo>
                  <a:pt x="5244529" y="4089400"/>
                </a:lnTo>
                <a:lnTo>
                  <a:pt x="5223002" y="4127500"/>
                </a:lnTo>
                <a:lnTo>
                  <a:pt x="5200847" y="4165600"/>
                </a:lnTo>
                <a:lnTo>
                  <a:pt x="5178071" y="4203700"/>
                </a:lnTo>
                <a:lnTo>
                  <a:pt x="5154680" y="4241800"/>
                </a:lnTo>
                <a:lnTo>
                  <a:pt x="5130682" y="4279900"/>
                </a:lnTo>
                <a:lnTo>
                  <a:pt x="5106082" y="4318000"/>
                </a:lnTo>
                <a:lnTo>
                  <a:pt x="5080889" y="4356100"/>
                </a:lnTo>
                <a:lnTo>
                  <a:pt x="5055107" y="4394200"/>
                </a:lnTo>
                <a:lnTo>
                  <a:pt x="5028744" y="4432300"/>
                </a:lnTo>
                <a:lnTo>
                  <a:pt x="5001807" y="4470400"/>
                </a:lnTo>
                <a:lnTo>
                  <a:pt x="4974303" y="4495800"/>
                </a:lnTo>
                <a:lnTo>
                  <a:pt x="4946237" y="4533900"/>
                </a:lnTo>
                <a:lnTo>
                  <a:pt x="4917617" y="4572000"/>
                </a:lnTo>
                <a:lnTo>
                  <a:pt x="4888449" y="4610100"/>
                </a:lnTo>
                <a:lnTo>
                  <a:pt x="4858740" y="4635500"/>
                </a:lnTo>
                <a:lnTo>
                  <a:pt x="4828497" y="4673600"/>
                </a:lnTo>
                <a:lnTo>
                  <a:pt x="4797727" y="4711700"/>
                </a:lnTo>
                <a:lnTo>
                  <a:pt x="4766435" y="4737100"/>
                </a:lnTo>
                <a:lnTo>
                  <a:pt x="4734630" y="4775200"/>
                </a:lnTo>
                <a:lnTo>
                  <a:pt x="4702317" y="4800600"/>
                </a:lnTo>
                <a:lnTo>
                  <a:pt x="4669502" y="4826000"/>
                </a:lnTo>
                <a:lnTo>
                  <a:pt x="4636194" y="4864100"/>
                </a:lnTo>
                <a:lnTo>
                  <a:pt x="4602398" y="4889500"/>
                </a:lnTo>
                <a:lnTo>
                  <a:pt x="4568122" y="4914900"/>
                </a:lnTo>
                <a:lnTo>
                  <a:pt x="4533371" y="4953000"/>
                </a:lnTo>
                <a:lnTo>
                  <a:pt x="4498153" y="4978400"/>
                </a:lnTo>
                <a:lnTo>
                  <a:pt x="4426341" y="5029200"/>
                </a:lnTo>
                <a:lnTo>
                  <a:pt x="4352740" y="5080000"/>
                </a:lnTo>
                <a:lnTo>
                  <a:pt x="4277402" y="5130800"/>
                </a:lnTo>
                <a:lnTo>
                  <a:pt x="4200381" y="5181600"/>
                </a:lnTo>
                <a:lnTo>
                  <a:pt x="4121732" y="5232400"/>
                </a:lnTo>
                <a:lnTo>
                  <a:pt x="4081813" y="5245100"/>
                </a:lnTo>
                <a:lnTo>
                  <a:pt x="4041507" y="5270500"/>
                </a:lnTo>
                <a:lnTo>
                  <a:pt x="4000820" y="5283200"/>
                </a:lnTo>
                <a:lnTo>
                  <a:pt x="3959759" y="5308600"/>
                </a:lnTo>
                <a:lnTo>
                  <a:pt x="3918331" y="5321300"/>
                </a:lnTo>
                <a:lnTo>
                  <a:pt x="3876542" y="5346700"/>
                </a:lnTo>
                <a:lnTo>
                  <a:pt x="3834400" y="5359400"/>
                </a:lnTo>
                <a:lnTo>
                  <a:pt x="3791910" y="5384800"/>
                </a:lnTo>
                <a:lnTo>
                  <a:pt x="3618614" y="5435600"/>
                </a:lnTo>
                <a:lnTo>
                  <a:pt x="3574489" y="5461000"/>
                </a:lnTo>
                <a:lnTo>
                  <a:pt x="3530057" y="5473700"/>
                </a:lnTo>
                <a:close/>
              </a:path>
              <a:path w="5565775" h="5562600">
                <a:moveTo>
                  <a:pt x="3303524" y="5524500"/>
                </a:moveTo>
                <a:lnTo>
                  <a:pt x="2262145" y="5524500"/>
                </a:lnTo>
                <a:lnTo>
                  <a:pt x="2080344" y="5473700"/>
                </a:lnTo>
                <a:lnTo>
                  <a:pt x="3485324" y="5473700"/>
                </a:lnTo>
                <a:lnTo>
                  <a:pt x="3303524" y="5524500"/>
                </a:lnTo>
                <a:close/>
              </a:path>
              <a:path w="5565775" h="5562600">
                <a:moveTo>
                  <a:pt x="3210995" y="5537200"/>
                </a:moveTo>
                <a:lnTo>
                  <a:pt x="2354673" y="5537200"/>
                </a:lnTo>
                <a:lnTo>
                  <a:pt x="2308279" y="5524500"/>
                </a:lnTo>
                <a:lnTo>
                  <a:pt x="3257390" y="5524500"/>
                </a:lnTo>
                <a:lnTo>
                  <a:pt x="3210995" y="5537200"/>
                </a:lnTo>
                <a:close/>
              </a:path>
              <a:path w="5565775" h="5562600">
                <a:moveTo>
                  <a:pt x="3117452" y="5549900"/>
                </a:moveTo>
                <a:lnTo>
                  <a:pt x="2448216" y="5549900"/>
                </a:lnTo>
                <a:lnTo>
                  <a:pt x="2401321" y="5537200"/>
                </a:lnTo>
                <a:lnTo>
                  <a:pt x="3164347" y="5537200"/>
                </a:lnTo>
                <a:lnTo>
                  <a:pt x="3117452" y="5549900"/>
                </a:lnTo>
                <a:close/>
              </a:path>
              <a:path w="5565775" h="5562600">
                <a:moveTo>
                  <a:pt x="3022948" y="5562600"/>
                </a:moveTo>
                <a:lnTo>
                  <a:pt x="2542720" y="5562600"/>
                </a:lnTo>
                <a:lnTo>
                  <a:pt x="2495352" y="5549900"/>
                </a:lnTo>
                <a:lnTo>
                  <a:pt x="3070317" y="5549900"/>
                </a:lnTo>
                <a:lnTo>
                  <a:pt x="3022948" y="5562600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3240396" y="7047134"/>
            <a:ext cx="4838700" cy="3240405"/>
            <a:chOff x="13240396" y="7047134"/>
            <a:chExt cx="4838700" cy="3240405"/>
          </a:xfrm>
        </p:grpSpPr>
        <p:sp>
          <p:nvSpPr>
            <p:cNvPr id="4" name="object 4" descr=""/>
            <p:cNvSpPr/>
            <p:nvPr/>
          </p:nvSpPr>
          <p:spPr>
            <a:xfrm>
              <a:off x="14297903" y="7047134"/>
              <a:ext cx="2948940" cy="2948940"/>
            </a:xfrm>
            <a:custGeom>
              <a:avLst/>
              <a:gdLst/>
              <a:ahLst/>
              <a:cxnLst/>
              <a:rect l="l" t="t" r="r" b="b"/>
              <a:pathLst>
                <a:path w="2948940" h="2948940">
                  <a:moveTo>
                    <a:pt x="1474411" y="2948823"/>
                  </a:moveTo>
                  <a:lnTo>
                    <a:pt x="1425743" y="2948035"/>
                  </a:lnTo>
                  <a:lnTo>
                    <a:pt x="1377468" y="2945687"/>
                  </a:lnTo>
                  <a:lnTo>
                    <a:pt x="1329613" y="2941803"/>
                  </a:lnTo>
                  <a:lnTo>
                    <a:pt x="1282200" y="2936408"/>
                  </a:lnTo>
                  <a:lnTo>
                    <a:pt x="1235254" y="2929526"/>
                  </a:lnTo>
                  <a:lnTo>
                    <a:pt x="1188800" y="2921181"/>
                  </a:lnTo>
                  <a:lnTo>
                    <a:pt x="1142861" y="2911397"/>
                  </a:lnTo>
                  <a:lnTo>
                    <a:pt x="1097463" y="2900199"/>
                  </a:lnTo>
                  <a:lnTo>
                    <a:pt x="1052629" y="2887611"/>
                  </a:lnTo>
                  <a:lnTo>
                    <a:pt x="1008383" y="2873657"/>
                  </a:lnTo>
                  <a:lnTo>
                    <a:pt x="964750" y="2858362"/>
                  </a:lnTo>
                  <a:lnTo>
                    <a:pt x="921755" y="2841749"/>
                  </a:lnTo>
                  <a:lnTo>
                    <a:pt x="879421" y="2823844"/>
                  </a:lnTo>
                  <a:lnTo>
                    <a:pt x="837772" y="2804670"/>
                  </a:lnTo>
                  <a:lnTo>
                    <a:pt x="796834" y="2784252"/>
                  </a:lnTo>
                  <a:lnTo>
                    <a:pt x="756630" y="2762614"/>
                  </a:lnTo>
                  <a:lnTo>
                    <a:pt x="717185" y="2739780"/>
                  </a:lnTo>
                  <a:lnTo>
                    <a:pt x="678522" y="2715775"/>
                  </a:lnTo>
                  <a:lnTo>
                    <a:pt x="640667" y="2690623"/>
                  </a:lnTo>
                  <a:lnTo>
                    <a:pt x="603643" y="2664347"/>
                  </a:lnTo>
                  <a:lnTo>
                    <a:pt x="567475" y="2636973"/>
                  </a:lnTo>
                  <a:lnTo>
                    <a:pt x="532186" y="2608525"/>
                  </a:lnTo>
                  <a:lnTo>
                    <a:pt x="497802" y="2579027"/>
                  </a:lnTo>
                  <a:lnTo>
                    <a:pt x="464347" y="2548503"/>
                  </a:lnTo>
                  <a:lnTo>
                    <a:pt x="431845" y="2516978"/>
                  </a:lnTo>
                  <a:lnTo>
                    <a:pt x="400319" y="2484475"/>
                  </a:lnTo>
                  <a:lnTo>
                    <a:pt x="369796" y="2451020"/>
                  </a:lnTo>
                  <a:lnTo>
                    <a:pt x="340297" y="2416636"/>
                  </a:lnTo>
                  <a:lnTo>
                    <a:pt x="311849" y="2381348"/>
                  </a:lnTo>
                  <a:lnTo>
                    <a:pt x="284475" y="2345180"/>
                  </a:lnTo>
                  <a:lnTo>
                    <a:pt x="258200" y="2308156"/>
                  </a:lnTo>
                  <a:lnTo>
                    <a:pt x="233048" y="2270300"/>
                  </a:lnTo>
                  <a:lnTo>
                    <a:pt x="209043" y="2231638"/>
                  </a:lnTo>
                  <a:lnTo>
                    <a:pt x="186209" y="2192192"/>
                  </a:lnTo>
                  <a:lnTo>
                    <a:pt x="164571" y="2151988"/>
                  </a:lnTo>
                  <a:lnTo>
                    <a:pt x="144153" y="2111050"/>
                  </a:lnTo>
                  <a:lnTo>
                    <a:pt x="124979" y="2069402"/>
                  </a:lnTo>
                  <a:lnTo>
                    <a:pt x="107074" y="2027068"/>
                  </a:lnTo>
                  <a:lnTo>
                    <a:pt x="90461" y="1984072"/>
                  </a:lnTo>
                  <a:lnTo>
                    <a:pt x="75166" y="1940439"/>
                  </a:lnTo>
                  <a:lnTo>
                    <a:pt x="61212" y="1896194"/>
                  </a:lnTo>
                  <a:lnTo>
                    <a:pt x="48624" y="1851360"/>
                  </a:lnTo>
                  <a:lnTo>
                    <a:pt x="37426" y="1805961"/>
                  </a:lnTo>
                  <a:lnTo>
                    <a:pt x="27642" y="1760023"/>
                  </a:lnTo>
                  <a:lnTo>
                    <a:pt x="19297" y="1713568"/>
                  </a:lnTo>
                  <a:lnTo>
                    <a:pt x="12415" y="1666623"/>
                  </a:lnTo>
                  <a:lnTo>
                    <a:pt x="7019" y="1619210"/>
                  </a:lnTo>
                  <a:lnTo>
                    <a:pt x="3136" y="1571354"/>
                  </a:lnTo>
                  <a:lnTo>
                    <a:pt x="788" y="1523080"/>
                  </a:lnTo>
                  <a:lnTo>
                    <a:pt x="0" y="1474411"/>
                  </a:lnTo>
                  <a:lnTo>
                    <a:pt x="788" y="1425743"/>
                  </a:lnTo>
                  <a:lnTo>
                    <a:pt x="3136" y="1377468"/>
                  </a:lnTo>
                  <a:lnTo>
                    <a:pt x="7019" y="1329613"/>
                  </a:lnTo>
                  <a:lnTo>
                    <a:pt x="12415" y="1282200"/>
                  </a:lnTo>
                  <a:lnTo>
                    <a:pt x="19297" y="1235254"/>
                  </a:lnTo>
                  <a:lnTo>
                    <a:pt x="27642" y="1188800"/>
                  </a:lnTo>
                  <a:lnTo>
                    <a:pt x="37426" y="1142861"/>
                  </a:lnTo>
                  <a:lnTo>
                    <a:pt x="48624" y="1097463"/>
                  </a:lnTo>
                  <a:lnTo>
                    <a:pt x="61212" y="1052629"/>
                  </a:lnTo>
                  <a:lnTo>
                    <a:pt x="75166" y="1008383"/>
                  </a:lnTo>
                  <a:lnTo>
                    <a:pt x="90461" y="964750"/>
                  </a:lnTo>
                  <a:lnTo>
                    <a:pt x="107074" y="921755"/>
                  </a:lnTo>
                  <a:lnTo>
                    <a:pt x="124979" y="879421"/>
                  </a:lnTo>
                  <a:lnTo>
                    <a:pt x="144153" y="837772"/>
                  </a:lnTo>
                  <a:lnTo>
                    <a:pt x="164571" y="796834"/>
                  </a:lnTo>
                  <a:lnTo>
                    <a:pt x="186209" y="756630"/>
                  </a:lnTo>
                  <a:lnTo>
                    <a:pt x="209043" y="717185"/>
                  </a:lnTo>
                  <a:lnTo>
                    <a:pt x="233048" y="678522"/>
                  </a:lnTo>
                  <a:lnTo>
                    <a:pt x="258200" y="640667"/>
                  </a:lnTo>
                  <a:lnTo>
                    <a:pt x="284475" y="603643"/>
                  </a:lnTo>
                  <a:lnTo>
                    <a:pt x="311849" y="567475"/>
                  </a:lnTo>
                  <a:lnTo>
                    <a:pt x="340297" y="532186"/>
                  </a:lnTo>
                  <a:lnTo>
                    <a:pt x="369796" y="497802"/>
                  </a:lnTo>
                  <a:lnTo>
                    <a:pt x="400319" y="464347"/>
                  </a:lnTo>
                  <a:lnTo>
                    <a:pt x="431845" y="431845"/>
                  </a:lnTo>
                  <a:lnTo>
                    <a:pt x="464347" y="400319"/>
                  </a:lnTo>
                  <a:lnTo>
                    <a:pt x="497802" y="369796"/>
                  </a:lnTo>
                  <a:lnTo>
                    <a:pt x="532186" y="340297"/>
                  </a:lnTo>
                  <a:lnTo>
                    <a:pt x="567475" y="311849"/>
                  </a:lnTo>
                  <a:lnTo>
                    <a:pt x="603643" y="284475"/>
                  </a:lnTo>
                  <a:lnTo>
                    <a:pt x="640667" y="258200"/>
                  </a:lnTo>
                  <a:lnTo>
                    <a:pt x="678522" y="233048"/>
                  </a:lnTo>
                  <a:lnTo>
                    <a:pt x="717185" y="209043"/>
                  </a:lnTo>
                  <a:lnTo>
                    <a:pt x="756630" y="186209"/>
                  </a:lnTo>
                  <a:lnTo>
                    <a:pt x="796834" y="164571"/>
                  </a:lnTo>
                  <a:lnTo>
                    <a:pt x="837772" y="144153"/>
                  </a:lnTo>
                  <a:lnTo>
                    <a:pt x="879421" y="124979"/>
                  </a:lnTo>
                  <a:lnTo>
                    <a:pt x="921755" y="107074"/>
                  </a:lnTo>
                  <a:lnTo>
                    <a:pt x="964750" y="90461"/>
                  </a:lnTo>
                  <a:lnTo>
                    <a:pt x="1008383" y="75166"/>
                  </a:lnTo>
                  <a:lnTo>
                    <a:pt x="1052629" y="61212"/>
                  </a:lnTo>
                  <a:lnTo>
                    <a:pt x="1097463" y="48624"/>
                  </a:lnTo>
                  <a:lnTo>
                    <a:pt x="1142861" y="37426"/>
                  </a:lnTo>
                  <a:lnTo>
                    <a:pt x="1188800" y="27642"/>
                  </a:lnTo>
                  <a:lnTo>
                    <a:pt x="1235254" y="19297"/>
                  </a:lnTo>
                  <a:lnTo>
                    <a:pt x="1282200" y="12415"/>
                  </a:lnTo>
                  <a:lnTo>
                    <a:pt x="1329613" y="7019"/>
                  </a:lnTo>
                  <a:lnTo>
                    <a:pt x="1377468" y="3136"/>
                  </a:lnTo>
                  <a:lnTo>
                    <a:pt x="1425743" y="788"/>
                  </a:lnTo>
                  <a:lnTo>
                    <a:pt x="1474411" y="0"/>
                  </a:lnTo>
                  <a:lnTo>
                    <a:pt x="1523080" y="788"/>
                  </a:lnTo>
                  <a:lnTo>
                    <a:pt x="1571354" y="3136"/>
                  </a:lnTo>
                  <a:lnTo>
                    <a:pt x="1619210" y="7019"/>
                  </a:lnTo>
                  <a:lnTo>
                    <a:pt x="1666623" y="12415"/>
                  </a:lnTo>
                  <a:lnTo>
                    <a:pt x="1713569" y="19297"/>
                  </a:lnTo>
                  <a:lnTo>
                    <a:pt x="1760023" y="27642"/>
                  </a:lnTo>
                  <a:lnTo>
                    <a:pt x="1805961" y="37426"/>
                  </a:lnTo>
                  <a:lnTo>
                    <a:pt x="1851360" y="48624"/>
                  </a:lnTo>
                  <a:lnTo>
                    <a:pt x="1896194" y="61212"/>
                  </a:lnTo>
                  <a:lnTo>
                    <a:pt x="1940440" y="75166"/>
                  </a:lnTo>
                  <a:lnTo>
                    <a:pt x="1984072" y="90461"/>
                  </a:lnTo>
                  <a:lnTo>
                    <a:pt x="2027068" y="107074"/>
                  </a:lnTo>
                  <a:lnTo>
                    <a:pt x="2069402" y="124979"/>
                  </a:lnTo>
                  <a:lnTo>
                    <a:pt x="2111050" y="144153"/>
                  </a:lnTo>
                  <a:lnTo>
                    <a:pt x="2151989" y="164571"/>
                  </a:lnTo>
                  <a:lnTo>
                    <a:pt x="2192193" y="186209"/>
                  </a:lnTo>
                  <a:lnTo>
                    <a:pt x="2231638" y="209043"/>
                  </a:lnTo>
                  <a:lnTo>
                    <a:pt x="2270301" y="233048"/>
                  </a:lnTo>
                  <a:lnTo>
                    <a:pt x="2308156" y="258200"/>
                  </a:lnTo>
                  <a:lnTo>
                    <a:pt x="2345180" y="284475"/>
                  </a:lnTo>
                  <a:lnTo>
                    <a:pt x="2381348" y="311849"/>
                  </a:lnTo>
                  <a:lnTo>
                    <a:pt x="2416636" y="340297"/>
                  </a:lnTo>
                  <a:lnTo>
                    <a:pt x="2451020" y="369796"/>
                  </a:lnTo>
                  <a:lnTo>
                    <a:pt x="2484476" y="400319"/>
                  </a:lnTo>
                  <a:lnTo>
                    <a:pt x="2516978" y="431845"/>
                  </a:lnTo>
                  <a:lnTo>
                    <a:pt x="2548503" y="464347"/>
                  </a:lnTo>
                  <a:lnTo>
                    <a:pt x="2579027" y="497802"/>
                  </a:lnTo>
                  <a:lnTo>
                    <a:pt x="2608525" y="532186"/>
                  </a:lnTo>
                  <a:lnTo>
                    <a:pt x="2636973" y="567475"/>
                  </a:lnTo>
                  <a:lnTo>
                    <a:pt x="2664347" y="603643"/>
                  </a:lnTo>
                  <a:lnTo>
                    <a:pt x="2690623" y="640667"/>
                  </a:lnTo>
                  <a:lnTo>
                    <a:pt x="2715775" y="678522"/>
                  </a:lnTo>
                  <a:lnTo>
                    <a:pt x="2739780" y="717185"/>
                  </a:lnTo>
                  <a:lnTo>
                    <a:pt x="2762614" y="756630"/>
                  </a:lnTo>
                  <a:lnTo>
                    <a:pt x="2784252" y="796834"/>
                  </a:lnTo>
                  <a:lnTo>
                    <a:pt x="2804670" y="837772"/>
                  </a:lnTo>
                  <a:lnTo>
                    <a:pt x="2823844" y="879421"/>
                  </a:lnTo>
                  <a:lnTo>
                    <a:pt x="2841749" y="921755"/>
                  </a:lnTo>
                  <a:lnTo>
                    <a:pt x="2858362" y="964750"/>
                  </a:lnTo>
                  <a:lnTo>
                    <a:pt x="2873657" y="1008383"/>
                  </a:lnTo>
                  <a:lnTo>
                    <a:pt x="2887611" y="1052629"/>
                  </a:lnTo>
                  <a:lnTo>
                    <a:pt x="2900199" y="1097463"/>
                  </a:lnTo>
                  <a:lnTo>
                    <a:pt x="2911397" y="1142861"/>
                  </a:lnTo>
                  <a:lnTo>
                    <a:pt x="2921181" y="1188800"/>
                  </a:lnTo>
                  <a:lnTo>
                    <a:pt x="2929526" y="1235254"/>
                  </a:lnTo>
                  <a:lnTo>
                    <a:pt x="2936408" y="1282200"/>
                  </a:lnTo>
                  <a:lnTo>
                    <a:pt x="2941803" y="1329613"/>
                  </a:lnTo>
                  <a:lnTo>
                    <a:pt x="2945687" y="1377468"/>
                  </a:lnTo>
                  <a:lnTo>
                    <a:pt x="2948035" y="1425743"/>
                  </a:lnTo>
                  <a:lnTo>
                    <a:pt x="2948823" y="1474411"/>
                  </a:lnTo>
                  <a:lnTo>
                    <a:pt x="2948035" y="1523080"/>
                  </a:lnTo>
                  <a:lnTo>
                    <a:pt x="2945687" y="1571354"/>
                  </a:lnTo>
                  <a:lnTo>
                    <a:pt x="2941803" y="1619210"/>
                  </a:lnTo>
                  <a:lnTo>
                    <a:pt x="2936408" y="1666623"/>
                  </a:lnTo>
                  <a:lnTo>
                    <a:pt x="2929526" y="1713568"/>
                  </a:lnTo>
                  <a:lnTo>
                    <a:pt x="2921181" y="1760023"/>
                  </a:lnTo>
                  <a:lnTo>
                    <a:pt x="2911397" y="1805961"/>
                  </a:lnTo>
                  <a:lnTo>
                    <a:pt x="2900199" y="1851360"/>
                  </a:lnTo>
                  <a:lnTo>
                    <a:pt x="2887611" y="1896194"/>
                  </a:lnTo>
                  <a:lnTo>
                    <a:pt x="2873657" y="1940439"/>
                  </a:lnTo>
                  <a:lnTo>
                    <a:pt x="2858362" y="1984072"/>
                  </a:lnTo>
                  <a:lnTo>
                    <a:pt x="2841749" y="2027068"/>
                  </a:lnTo>
                  <a:lnTo>
                    <a:pt x="2823844" y="2069402"/>
                  </a:lnTo>
                  <a:lnTo>
                    <a:pt x="2804670" y="2111050"/>
                  </a:lnTo>
                  <a:lnTo>
                    <a:pt x="2784252" y="2151988"/>
                  </a:lnTo>
                  <a:lnTo>
                    <a:pt x="2762614" y="2192192"/>
                  </a:lnTo>
                  <a:lnTo>
                    <a:pt x="2739780" y="2231638"/>
                  </a:lnTo>
                  <a:lnTo>
                    <a:pt x="2715775" y="2270300"/>
                  </a:lnTo>
                  <a:lnTo>
                    <a:pt x="2690623" y="2308156"/>
                  </a:lnTo>
                  <a:lnTo>
                    <a:pt x="2664347" y="2345180"/>
                  </a:lnTo>
                  <a:lnTo>
                    <a:pt x="2636973" y="2381348"/>
                  </a:lnTo>
                  <a:lnTo>
                    <a:pt x="2608525" y="2416636"/>
                  </a:lnTo>
                  <a:lnTo>
                    <a:pt x="2579027" y="2451020"/>
                  </a:lnTo>
                  <a:lnTo>
                    <a:pt x="2548503" y="2484475"/>
                  </a:lnTo>
                  <a:lnTo>
                    <a:pt x="2516978" y="2516978"/>
                  </a:lnTo>
                  <a:lnTo>
                    <a:pt x="2484476" y="2548503"/>
                  </a:lnTo>
                  <a:lnTo>
                    <a:pt x="2451020" y="2579027"/>
                  </a:lnTo>
                  <a:lnTo>
                    <a:pt x="2416636" y="2608525"/>
                  </a:lnTo>
                  <a:lnTo>
                    <a:pt x="2381348" y="2636973"/>
                  </a:lnTo>
                  <a:lnTo>
                    <a:pt x="2345180" y="2664347"/>
                  </a:lnTo>
                  <a:lnTo>
                    <a:pt x="2308156" y="2690623"/>
                  </a:lnTo>
                  <a:lnTo>
                    <a:pt x="2270301" y="2715775"/>
                  </a:lnTo>
                  <a:lnTo>
                    <a:pt x="2231638" y="2739780"/>
                  </a:lnTo>
                  <a:lnTo>
                    <a:pt x="2192193" y="2762614"/>
                  </a:lnTo>
                  <a:lnTo>
                    <a:pt x="2151989" y="2784252"/>
                  </a:lnTo>
                  <a:lnTo>
                    <a:pt x="2111050" y="2804670"/>
                  </a:lnTo>
                  <a:lnTo>
                    <a:pt x="2069402" y="2823844"/>
                  </a:lnTo>
                  <a:lnTo>
                    <a:pt x="2027068" y="2841749"/>
                  </a:lnTo>
                  <a:lnTo>
                    <a:pt x="1984072" y="2858362"/>
                  </a:lnTo>
                  <a:lnTo>
                    <a:pt x="1940440" y="2873657"/>
                  </a:lnTo>
                  <a:lnTo>
                    <a:pt x="1896194" y="2887611"/>
                  </a:lnTo>
                  <a:lnTo>
                    <a:pt x="1851360" y="2900199"/>
                  </a:lnTo>
                  <a:lnTo>
                    <a:pt x="1805961" y="2911397"/>
                  </a:lnTo>
                  <a:lnTo>
                    <a:pt x="1760023" y="2921181"/>
                  </a:lnTo>
                  <a:lnTo>
                    <a:pt x="1713569" y="2929526"/>
                  </a:lnTo>
                  <a:lnTo>
                    <a:pt x="1666623" y="2936408"/>
                  </a:lnTo>
                  <a:lnTo>
                    <a:pt x="1619210" y="2941803"/>
                  </a:lnTo>
                  <a:lnTo>
                    <a:pt x="1571354" y="2945687"/>
                  </a:lnTo>
                  <a:lnTo>
                    <a:pt x="1523080" y="2948035"/>
                  </a:lnTo>
                  <a:lnTo>
                    <a:pt x="1474411" y="2948823"/>
                  </a:lnTo>
                  <a:close/>
                </a:path>
              </a:pathLst>
            </a:custGeom>
            <a:solidFill>
              <a:srgbClr val="F2CA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48149" y="7397378"/>
              <a:ext cx="2248333" cy="224833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0396" y="9277476"/>
              <a:ext cx="4838128" cy="100952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1976" y="385921"/>
            <a:ext cx="12968605" cy="14712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450" spc="390" b="1">
                <a:solidFill>
                  <a:srgbClr val="F2CA52"/>
                </a:solidFill>
                <a:latin typeface="Trebuchet MS"/>
                <a:cs typeface="Trebuchet MS"/>
              </a:rPr>
              <a:t>PROBLEM</a:t>
            </a:r>
            <a:r>
              <a:rPr dirty="0" sz="9450" spc="-830" b="1">
                <a:solidFill>
                  <a:srgbClr val="F2CA52"/>
                </a:solidFill>
                <a:latin typeface="Trebuchet MS"/>
                <a:cs typeface="Trebuchet MS"/>
              </a:rPr>
              <a:t> </a:t>
            </a:r>
            <a:r>
              <a:rPr dirty="0" sz="9450" spc="325" b="1">
                <a:solidFill>
                  <a:srgbClr val="F2CA52"/>
                </a:solidFill>
                <a:latin typeface="Trebuchet MS"/>
                <a:cs typeface="Trebuchet MS"/>
              </a:rPr>
              <a:t>STATEMENT</a:t>
            </a:r>
            <a:endParaRPr sz="94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0" y="8810318"/>
            <a:ext cx="2992120" cy="1477010"/>
          </a:xfrm>
          <a:custGeom>
            <a:avLst/>
            <a:gdLst/>
            <a:ahLst/>
            <a:cxnLst/>
            <a:rect l="l" t="t" r="r" b="b"/>
            <a:pathLst>
              <a:path w="2992120" h="1477009">
                <a:moveTo>
                  <a:pt x="1649843" y="10645"/>
                </a:moveTo>
                <a:lnTo>
                  <a:pt x="1694027" y="17321"/>
                </a:lnTo>
                <a:lnTo>
                  <a:pt x="1738747" y="25959"/>
                </a:lnTo>
                <a:lnTo>
                  <a:pt x="1784002" y="36559"/>
                </a:lnTo>
                <a:lnTo>
                  <a:pt x="1829793" y="49122"/>
                </a:lnTo>
                <a:lnTo>
                  <a:pt x="1876119" y="63648"/>
                </a:lnTo>
                <a:lnTo>
                  <a:pt x="1922981" y="80136"/>
                </a:lnTo>
                <a:lnTo>
                  <a:pt x="1970378" y="98587"/>
                </a:lnTo>
                <a:lnTo>
                  <a:pt x="2018311" y="119000"/>
                </a:lnTo>
                <a:lnTo>
                  <a:pt x="2066779" y="141376"/>
                </a:lnTo>
                <a:lnTo>
                  <a:pt x="2115783" y="165714"/>
                </a:lnTo>
                <a:lnTo>
                  <a:pt x="2165322" y="192015"/>
                </a:lnTo>
                <a:lnTo>
                  <a:pt x="2215397" y="220279"/>
                </a:lnTo>
                <a:lnTo>
                  <a:pt x="2263921" y="250892"/>
                </a:lnTo>
                <a:lnTo>
                  <a:pt x="2311003" y="281756"/>
                </a:lnTo>
                <a:lnTo>
                  <a:pt x="2356642" y="312873"/>
                </a:lnTo>
                <a:lnTo>
                  <a:pt x="2400839" y="344242"/>
                </a:lnTo>
                <a:lnTo>
                  <a:pt x="2443594" y="375863"/>
                </a:lnTo>
                <a:lnTo>
                  <a:pt x="2484907" y="407735"/>
                </a:lnTo>
                <a:lnTo>
                  <a:pt x="2524777" y="439860"/>
                </a:lnTo>
                <a:lnTo>
                  <a:pt x="2563205" y="472237"/>
                </a:lnTo>
                <a:lnTo>
                  <a:pt x="2600190" y="504866"/>
                </a:lnTo>
                <a:lnTo>
                  <a:pt x="2635734" y="537747"/>
                </a:lnTo>
                <a:lnTo>
                  <a:pt x="2669835" y="570880"/>
                </a:lnTo>
                <a:lnTo>
                  <a:pt x="2702494" y="604265"/>
                </a:lnTo>
                <a:lnTo>
                  <a:pt x="2733710" y="637902"/>
                </a:lnTo>
                <a:lnTo>
                  <a:pt x="2763484" y="671791"/>
                </a:lnTo>
                <a:lnTo>
                  <a:pt x="2791816" y="705932"/>
                </a:lnTo>
                <a:lnTo>
                  <a:pt x="2818706" y="740325"/>
                </a:lnTo>
                <a:lnTo>
                  <a:pt x="2844153" y="774970"/>
                </a:lnTo>
                <a:lnTo>
                  <a:pt x="2868159" y="809868"/>
                </a:lnTo>
                <a:lnTo>
                  <a:pt x="2892678" y="847785"/>
                </a:lnTo>
                <a:lnTo>
                  <a:pt x="2914476" y="887394"/>
                </a:lnTo>
                <a:lnTo>
                  <a:pt x="2933553" y="928694"/>
                </a:lnTo>
                <a:lnTo>
                  <a:pt x="2949908" y="971686"/>
                </a:lnTo>
                <a:lnTo>
                  <a:pt x="2963541" y="1016369"/>
                </a:lnTo>
                <a:lnTo>
                  <a:pt x="2974453" y="1062743"/>
                </a:lnTo>
                <a:lnTo>
                  <a:pt x="2982644" y="1110808"/>
                </a:lnTo>
                <a:lnTo>
                  <a:pt x="2988113" y="1160565"/>
                </a:lnTo>
                <a:lnTo>
                  <a:pt x="2990861" y="1212013"/>
                </a:lnTo>
                <a:lnTo>
                  <a:pt x="2990887" y="1265152"/>
                </a:lnTo>
                <a:lnTo>
                  <a:pt x="2991648" y="1281765"/>
                </a:lnTo>
                <a:lnTo>
                  <a:pt x="2988656" y="1334148"/>
                </a:lnTo>
                <a:lnTo>
                  <a:pt x="2979645" y="1412078"/>
                </a:lnTo>
                <a:lnTo>
                  <a:pt x="2972883" y="1460622"/>
                </a:lnTo>
                <a:lnTo>
                  <a:pt x="0" y="1476681"/>
                </a:lnTo>
                <a:lnTo>
                  <a:pt x="0" y="410114"/>
                </a:lnTo>
                <a:lnTo>
                  <a:pt x="16154" y="408746"/>
                </a:lnTo>
                <a:lnTo>
                  <a:pt x="42615" y="404919"/>
                </a:lnTo>
                <a:lnTo>
                  <a:pt x="55102" y="406638"/>
                </a:lnTo>
                <a:lnTo>
                  <a:pt x="67708" y="407250"/>
                </a:lnTo>
                <a:lnTo>
                  <a:pt x="83945" y="406247"/>
                </a:lnTo>
                <a:lnTo>
                  <a:pt x="127312" y="399396"/>
                </a:lnTo>
                <a:lnTo>
                  <a:pt x="185203" y="386084"/>
                </a:lnTo>
                <a:lnTo>
                  <a:pt x="257618" y="366313"/>
                </a:lnTo>
                <a:lnTo>
                  <a:pt x="299272" y="354005"/>
                </a:lnTo>
                <a:lnTo>
                  <a:pt x="344557" y="340081"/>
                </a:lnTo>
                <a:lnTo>
                  <a:pt x="446021" y="307390"/>
                </a:lnTo>
                <a:lnTo>
                  <a:pt x="562009" y="268238"/>
                </a:lnTo>
                <a:lnTo>
                  <a:pt x="763208" y="197404"/>
                </a:lnTo>
                <a:lnTo>
                  <a:pt x="1082344" y="80335"/>
                </a:lnTo>
                <a:lnTo>
                  <a:pt x="1160000" y="60620"/>
                </a:lnTo>
                <a:lnTo>
                  <a:pt x="1230413" y="43668"/>
                </a:lnTo>
                <a:lnTo>
                  <a:pt x="1293583" y="29480"/>
                </a:lnTo>
                <a:lnTo>
                  <a:pt x="1349510" y="18057"/>
                </a:lnTo>
                <a:lnTo>
                  <a:pt x="1398195" y="9397"/>
                </a:lnTo>
                <a:lnTo>
                  <a:pt x="1439382" y="3537"/>
                </a:lnTo>
                <a:lnTo>
                  <a:pt x="1500791" y="0"/>
                </a:lnTo>
                <a:lnTo>
                  <a:pt x="1520503" y="2395"/>
                </a:lnTo>
                <a:lnTo>
                  <a:pt x="1563081" y="3182"/>
                </a:lnTo>
                <a:lnTo>
                  <a:pt x="1606194" y="5933"/>
                </a:lnTo>
                <a:lnTo>
                  <a:pt x="1649843" y="10645"/>
                </a:lnTo>
                <a:close/>
              </a:path>
              <a:path w="2992120" h="1477009">
                <a:moveTo>
                  <a:pt x="46128" y="404411"/>
                </a:moveTo>
                <a:lnTo>
                  <a:pt x="55102" y="406638"/>
                </a:lnTo>
                <a:lnTo>
                  <a:pt x="42615" y="404919"/>
                </a:lnTo>
                <a:lnTo>
                  <a:pt x="46128" y="404411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9404" y="2798491"/>
            <a:ext cx="133350" cy="1333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9404" y="5370240"/>
            <a:ext cx="133350" cy="13334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9404" y="7427640"/>
            <a:ext cx="133350" cy="133349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3369307" y="0"/>
            <a:ext cx="4918710" cy="6029325"/>
            <a:chOff x="13369307" y="0"/>
            <a:chExt cx="4918710" cy="602932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9307" y="0"/>
              <a:ext cx="4918692" cy="602927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4150442" y="2135377"/>
              <a:ext cx="681355" cy="617220"/>
            </a:xfrm>
            <a:custGeom>
              <a:avLst/>
              <a:gdLst/>
              <a:ahLst/>
              <a:cxnLst/>
              <a:rect l="l" t="t" r="r" b="b"/>
              <a:pathLst>
                <a:path w="681355" h="617219">
                  <a:moveTo>
                    <a:pt x="434975" y="559003"/>
                  </a:moveTo>
                  <a:lnTo>
                    <a:pt x="424903" y="527075"/>
                  </a:lnTo>
                  <a:lnTo>
                    <a:pt x="393433" y="506425"/>
                  </a:lnTo>
                  <a:lnTo>
                    <a:pt x="71069" y="420204"/>
                  </a:lnTo>
                  <a:lnTo>
                    <a:pt x="33210" y="422465"/>
                  </a:lnTo>
                  <a:lnTo>
                    <a:pt x="8623" y="445185"/>
                  </a:lnTo>
                  <a:lnTo>
                    <a:pt x="0" y="477799"/>
                  </a:lnTo>
                  <a:lnTo>
                    <a:pt x="10058" y="509714"/>
                  </a:lnTo>
                  <a:lnTo>
                    <a:pt x="41541" y="530377"/>
                  </a:lnTo>
                  <a:lnTo>
                    <a:pt x="363905" y="616597"/>
                  </a:lnTo>
                  <a:lnTo>
                    <a:pt x="401751" y="614337"/>
                  </a:lnTo>
                  <a:lnTo>
                    <a:pt x="426351" y="591616"/>
                  </a:lnTo>
                  <a:lnTo>
                    <a:pt x="434975" y="559003"/>
                  </a:lnTo>
                  <a:close/>
                </a:path>
                <a:path w="681355" h="617219">
                  <a:moveTo>
                    <a:pt x="680910" y="497852"/>
                  </a:moveTo>
                  <a:lnTo>
                    <a:pt x="673506" y="460921"/>
                  </a:lnTo>
                  <a:lnTo>
                    <a:pt x="422960" y="26606"/>
                  </a:lnTo>
                  <a:lnTo>
                    <a:pt x="394741" y="1460"/>
                  </a:lnTo>
                  <a:lnTo>
                    <a:pt x="361353" y="0"/>
                  </a:lnTo>
                  <a:lnTo>
                    <a:pt x="332181" y="16776"/>
                  </a:lnTo>
                  <a:lnTo>
                    <a:pt x="316611" y="46355"/>
                  </a:lnTo>
                  <a:lnTo>
                    <a:pt x="324015" y="83286"/>
                  </a:lnTo>
                  <a:lnTo>
                    <a:pt x="574560" y="517601"/>
                  </a:lnTo>
                  <a:lnTo>
                    <a:pt x="602780" y="542747"/>
                  </a:lnTo>
                  <a:lnTo>
                    <a:pt x="636168" y="544207"/>
                  </a:lnTo>
                  <a:lnTo>
                    <a:pt x="665340" y="527431"/>
                  </a:lnTo>
                  <a:lnTo>
                    <a:pt x="680910" y="497852"/>
                  </a:lnTo>
                  <a:close/>
                </a:path>
              </a:pathLst>
            </a:custGeom>
            <a:solidFill>
              <a:srgbClr val="418C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339090">
              <a:lnSpc>
                <a:spcPct val="116399"/>
              </a:lnSpc>
              <a:spcBef>
                <a:spcPts val="100"/>
              </a:spcBef>
            </a:pPr>
            <a:r>
              <a:rPr dirty="0" spc="130"/>
              <a:t>Data</a:t>
            </a:r>
            <a:r>
              <a:rPr dirty="0" spc="-10"/>
              <a:t> </a:t>
            </a:r>
            <a:r>
              <a:rPr dirty="0" spc="75"/>
              <a:t>related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10"/>
              <a:t> </a:t>
            </a:r>
            <a:r>
              <a:rPr dirty="0"/>
              <a:t>consumers,</a:t>
            </a:r>
            <a:r>
              <a:rPr dirty="0" spc="-10"/>
              <a:t> </a:t>
            </a:r>
            <a:r>
              <a:rPr dirty="0"/>
              <a:t>restaurants,</a:t>
            </a:r>
            <a:r>
              <a:rPr dirty="0" spc="-5"/>
              <a:t> </a:t>
            </a:r>
            <a:r>
              <a:rPr dirty="0"/>
              <a:t>cuisines,</a:t>
            </a:r>
            <a:r>
              <a:rPr dirty="0" spc="-10"/>
              <a:t> </a:t>
            </a:r>
            <a:r>
              <a:rPr dirty="0" spc="145"/>
              <a:t>and </a:t>
            </a:r>
            <a:r>
              <a:rPr dirty="0"/>
              <a:t>ratings</a:t>
            </a:r>
            <a:r>
              <a:rPr dirty="0" spc="15"/>
              <a:t> </a:t>
            </a:r>
            <a:r>
              <a:rPr dirty="0" spc="-20"/>
              <a:t>is</a:t>
            </a:r>
            <a:r>
              <a:rPr dirty="0" spc="15"/>
              <a:t> </a:t>
            </a:r>
            <a:r>
              <a:rPr dirty="0"/>
              <a:t>often</a:t>
            </a:r>
            <a:r>
              <a:rPr dirty="0" spc="15"/>
              <a:t> </a:t>
            </a:r>
            <a:r>
              <a:rPr dirty="0"/>
              <a:t>unstructured</a:t>
            </a:r>
            <a:r>
              <a:rPr dirty="0" spc="20"/>
              <a:t> </a:t>
            </a:r>
            <a:r>
              <a:rPr dirty="0" spc="170"/>
              <a:t>and</a:t>
            </a:r>
            <a:r>
              <a:rPr dirty="0" spc="15"/>
              <a:t> </a:t>
            </a:r>
            <a:r>
              <a:rPr dirty="0" spc="60"/>
              <a:t>scattered.</a:t>
            </a:r>
            <a:r>
              <a:rPr dirty="0" spc="15"/>
              <a:t> </a:t>
            </a:r>
            <a:r>
              <a:rPr dirty="0"/>
              <a:t>Without</a:t>
            </a:r>
            <a:r>
              <a:rPr dirty="0" spc="15"/>
              <a:t> </a:t>
            </a:r>
            <a:r>
              <a:rPr dirty="0" spc="300"/>
              <a:t>a </a:t>
            </a:r>
            <a:r>
              <a:rPr dirty="0"/>
              <a:t>unified</a:t>
            </a:r>
            <a:r>
              <a:rPr dirty="0" spc="-105"/>
              <a:t> </a:t>
            </a:r>
            <a:r>
              <a:rPr dirty="0"/>
              <a:t>system,</a:t>
            </a:r>
            <a:r>
              <a:rPr dirty="0" spc="-100"/>
              <a:t> </a:t>
            </a:r>
            <a:r>
              <a:rPr dirty="0" spc="-90"/>
              <a:t>it</a:t>
            </a:r>
            <a:r>
              <a:rPr dirty="0" spc="-100"/>
              <a:t> </a:t>
            </a:r>
            <a:r>
              <a:rPr dirty="0" spc="150"/>
              <a:t>becomes</a:t>
            </a:r>
            <a:r>
              <a:rPr dirty="0" spc="-100"/>
              <a:t> </a:t>
            </a:r>
            <a:r>
              <a:rPr dirty="0" spc="-25"/>
              <a:t>difficult</a:t>
            </a:r>
            <a:r>
              <a:rPr dirty="0" spc="-100"/>
              <a:t> </a:t>
            </a:r>
            <a:r>
              <a:rPr dirty="0"/>
              <a:t>to</a:t>
            </a:r>
            <a:r>
              <a:rPr dirty="0" spc="-100"/>
              <a:t> </a:t>
            </a:r>
            <a:r>
              <a:rPr dirty="0" spc="65"/>
              <a:t>analyze </a:t>
            </a:r>
            <a:r>
              <a:rPr dirty="0" spc="95"/>
              <a:t>consumer</a:t>
            </a:r>
            <a:r>
              <a:rPr dirty="0" spc="20"/>
              <a:t> </a:t>
            </a:r>
            <a:r>
              <a:rPr dirty="0"/>
              <a:t>preferences,</a:t>
            </a:r>
            <a:r>
              <a:rPr dirty="0" spc="25"/>
              <a:t> </a:t>
            </a:r>
            <a:r>
              <a:rPr dirty="0"/>
              <a:t>identify</a:t>
            </a:r>
            <a:r>
              <a:rPr dirty="0" spc="25"/>
              <a:t> </a:t>
            </a:r>
            <a:r>
              <a:rPr dirty="0"/>
              <a:t>high-</a:t>
            </a:r>
            <a:r>
              <a:rPr dirty="0" spc="-10"/>
              <a:t>performing </a:t>
            </a:r>
            <a:r>
              <a:rPr dirty="0"/>
              <a:t>restaurants,</a:t>
            </a:r>
            <a:r>
              <a:rPr dirty="0" spc="5"/>
              <a:t> </a:t>
            </a:r>
            <a:r>
              <a:rPr dirty="0"/>
              <a:t>or</a:t>
            </a:r>
            <a:r>
              <a:rPr dirty="0" spc="10"/>
              <a:t> </a:t>
            </a:r>
            <a:r>
              <a:rPr dirty="0" spc="75"/>
              <a:t>understand</a:t>
            </a:r>
            <a:r>
              <a:rPr dirty="0" spc="5"/>
              <a:t> </a:t>
            </a:r>
            <a:r>
              <a:rPr dirty="0"/>
              <a:t>rating</a:t>
            </a:r>
            <a:r>
              <a:rPr dirty="0" spc="10"/>
              <a:t> </a:t>
            </a:r>
            <a:r>
              <a:rPr dirty="0" spc="-10"/>
              <a:t>patterns.</a:t>
            </a:r>
          </a:p>
          <a:p>
            <a:pPr marL="12700" marR="5080">
              <a:lnSpc>
                <a:spcPct val="116399"/>
              </a:lnSpc>
            </a:pPr>
            <a:r>
              <a:rPr dirty="0"/>
              <a:t>There</a:t>
            </a:r>
            <a:r>
              <a:rPr dirty="0" spc="-120"/>
              <a:t> </a:t>
            </a:r>
            <a:r>
              <a:rPr dirty="0" spc="-20"/>
              <a:t>is</a:t>
            </a:r>
            <a:r>
              <a:rPr dirty="0" spc="-120"/>
              <a:t> </a:t>
            </a:r>
            <a:r>
              <a:rPr dirty="0" spc="350"/>
              <a:t>a</a:t>
            </a:r>
            <a:r>
              <a:rPr dirty="0" spc="-120"/>
              <a:t> </a:t>
            </a:r>
            <a:r>
              <a:rPr dirty="0" spc="130"/>
              <a:t>need</a:t>
            </a:r>
            <a:r>
              <a:rPr dirty="0" spc="-114"/>
              <a:t> </a:t>
            </a:r>
            <a:r>
              <a:rPr dirty="0" spc="-50"/>
              <a:t>for</a:t>
            </a:r>
            <a:r>
              <a:rPr dirty="0" spc="-120"/>
              <a:t> </a:t>
            </a:r>
            <a:r>
              <a:rPr dirty="0" spc="350"/>
              <a:t>a</a:t>
            </a:r>
            <a:r>
              <a:rPr dirty="0" spc="-120"/>
              <a:t> </a:t>
            </a:r>
            <a:r>
              <a:rPr dirty="0"/>
              <a:t>centralized</a:t>
            </a:r>
            <a:r>
              <a:rPr dirty="0" spc="-114"/>
              <a:t> </a:t>
            </a:r>
            <a:r>
              <a:rPr dirty="0" spc="-45"/>
              <a:t>SQL</a:t>
            </a:r>
            <a:r>
              <a:rPr dirty="0" spc="-120"/>
              <a:t> </a:t>
            </a:r>
            <a:r>
              <a:rPr dirty="0" spc="180"/>
              <a:t>database</a:t>
            </a:r>
            <a:r>
              <a:rPr dirty="0" spc="-120"/>
              <a:t> </a:t>
            </a:r>
            <a:r>
              <a:rPr dirty="0" spc="80"/>
              <a:t>that</a:t>
            </a:r>
            <a:r>
              <a:rPr dirty="0" spc="-114"/>
              <a:t> </a:t>
            </a:r>
            <a:r>
              <a:rPr dirty="0" spc="195"/>
              <a:t>can </a:t>
            </a:r>
            <a:r>
              <a:rPr dirty="0"/>
              <a:t>store</a:t>
            </a:r>
            <a:r>
              <a:rPr dirty="0" spc="-65"/>
              <a:t> </a:t>
            </a:r>
            <a:r>
              <a:rPr dirty="0" spc="-10"/>
              <a:t>this</a:t>
            </a:r>
            <a:r>
              <a:rPr dirty="0" spc="-65"/>
              <a:t> </a:t>
            </a:r>
            <a:r>
              <a:rPr dirty="0"/>
              <a:t>information</a:t>
            </a:r>
            <a:r>
              <a:rPr dirty="0" spc="-65"/>
              <a:t> </a:t>
            </a:r>
            <a:r>
              <a:rPr dirty="0"/>
              <a:t>in</a:t>
            </a:r>
            <a:r>
              <a:rPr dirty="0" spc="-60"/>
              <a:t> </a:t>
            </a:r>
            <a:r>
              <a:rPr dirty="0" spc="200"/>
              <a:t>an</a:t>
            </a:r>
            <a:r>
              <a:rPr dirty="0" spc="-65"/>
              <a:t> </a:t>
            </a:r>
            <a:r>
              <a:rPr dirty="0"/>
              <a:t>organized</a:t>
            </a:r>
            <a:r>
              <a:rPr dirty="0" spc="-65"/>
              <a:t> </a:t>
            </a:r>
            <a:r>
              <a:rPr dirty="0" spc="125"/>
              <a:t>manner</a:t>
            </a:r>
            <a:r>
              <a:rPr dirty="0" spc="-60"/>
              <a:t> </a:t>
            </a:r>
            <a:r>
              <a:rPr dirty="0" spc="145"/>
              <a:t>and </a:t>
            </a:r>
            <a:r>
              <a:rPr dirty="0"/>
              <a:t>support</a:t>
            </a:r>
            <a:r>
              <a:rPr dirty="0" spc="-45"/>
              <a:t> </a:t>
            </a:r>
            <a:r>
              <a:rPr dirty="0"/>
              <a:t>efficient</a:t>
            </a:r>
            <a:r>
              <a:rPr dirty="0" spc="-40"/>
              <a:t> </a:t>
            </a:r>
            <a:r>
              <a:rPr dirty="0" spc="75"/>
              <a:t>analysis</a:t>
            </a:r>
            <a:r>
              <a:rPr dirty="0" spc="-40"/>
              <a:t> </a:t>
            </a:r>
            <a:r>
              <a:rPr dirty="0"/>
              <a:t>through</a:t>
            </a:r>
            <a:r>
              <a:rPr dirty="0" spc="-40"/>
              <a:t> </a:t>
            </a:r>
            <a:r>
              <a:rPr dirty="0"/>
              <a:t>queries,</a:t>
            </a:r>
            <a:r>
              <a:rPr dirty="0" spc="-40"/>
              <a:t> </a:t>
            </a:r>
            <a:r>
              <a:rPr dirty="0" spc="-10"/>
              <a:t>joins, </a:t>
            </a:r>
            <a:r>
              <a:rPr dirty="0" spc="60"/>
              <a:t>aggregations,</a:t>
            </a:r>
            <a:r>
              <a:rPr dirty="0" spc="-145"/>
              <a:t> </a:t>
            </a:r>
            <a:r>
              <a:rPr dirty="0" spc="170"/>
              <a:t>and</a:t>
            </a:r>
            <a:r>
              <a:rPr dirty="0" spc="-145"/>
              <a:t> </a:t>
            </a:r>
            <a:r>
              <a:rPr dirty="0" spc="190"/>
              <a:t>advanced</a:t>
            </a:r>
            <a:r>
              <a:rPr dirty="0" spc="-145"/>
              <a:t> </a:t>
            </a:r>
            <a:r>
              <a:rPr dirty="0" spc="-45"/>
              <a:t>SQL</a:t>
            </a:r>
            <a:r>
              <a:rPr dirty="0" spc="-145"/>
              <a:t> </a:t>
            </a:r>
            <a:r>
              <a:rPr dirty="0" spc="-10"/>
              <a:t>techniques.</a:t>
            </a:r>
          </a:p>
          <a:p>
            <a:pPr marL="12700" marR="1554480">
              <a:lnSpc>
                <a:spcPct val="116399"/>
              </a:lnSpc>
            </a:pPr>
            <a:r>
              <a:rPr dirty="0" spc="-85"/>
              <a:t>This</a:t>
            </a:r>
            <a:r>
              <a:rPr dirty="0" spc="-65"/>
              <a:t> </a:t>
            </a:r>
            <a:r>
              <a:rPr dirty="0"/>
              <a:t>project</a:t>
            </a:r>
            <a:r>
              <a:rPr dirty="0" spc="-60"/>
              <a:t> </a:t>
            </a:r>
            <a:r>
              <a:rPr dirty="0"/>
              <a:t>solves</a:t>
            </a:r>
            <a:r>
              <a:rPr dirty="0" spc="-60"/>
              <a:t> </a:t>
            </a:r>
            <a:r>
              <a:rPr dirty="0" spc="60"/>
              <a:t>the</a:t>
            </a:r>
            <a:r>
              <a:rPr dirty="0" spc="-60"/>
              <a:t> </a:t>
            </a:r>
            <a:r>
              <a:rPr dirty="0" spc="70"/>
              <a:t>problem</a:t>
            </a:r>
            <a:r>
              <a:rPr dirty="0" spc="-60"/>
              <a:t> </a:t>
            </a:r>
            <a:r>
              <a:rPr dirty="0" spc="110"/>
              <a:t>by</a:t>
            </a:r>
            <a:r>
              <a:rPr dirty="0" spc="-60"/>
              <a:t> </a:t>
            </a:r>
            <a:r>
              <a:rPr dirty="0" spc="85"/>
              <a:t>creating</a:t>
            </a:r>
            <a:r>
              <a:rPr dirty="0" spc="-60"/>
              <a:t> </a:t>
            </a:r>
            <a:r>
              <a:rPr dirty="0" spc="300"/>
              <a:t>a </a:t>
            </a:r>
            <a:r>
              <a:rPr dirty="0"/>
              <a:t>structured</a:t>
            </a:r>
            <a:r>
              <a:rPr dirty="0" spc="60"/>
              <a:t> </a:t>
            </a:r>
            <a:r>
              <a:rPr dirty="0"/>
              <a:t>relational</a:t>
            </a:r>
            <a:r>
              <a:rPr dirty="0" spc="65"/>
              <a:t> </a:t>
            </a:r>
            <a:r>
              <a:rPr dirty="0" spc="180"/>
              <a:t>database</a:t>
            </a:r>
            <a:r>
              <a:rPr dirty="0" spc="65"/>
              <a:t> </a:t>
            </a:r>
            <a:r>
              <a:rPr dirty="0" spc="170"/>
              <a:t>and</a:t>
            </a:r>
            <a:r>
              <a:rPr dirty="0" spc="65"/>
              <a:t> </a:t>
            </a:r>
            <a:r>
              <a:rPr dirty="0" spc="-10"/>
              <a:t>performing </a:t>
            </a:r>
            <a:r>
              <a:rPr dirty="0" spc="80"/>
              <a:t>detailed</a:t>
            </a:r>
            <a:r>
              <a:rPr dirty="0" spc="-90"/>
              <a:t> </a:t>
            </a:r>
            <a:r>
              <a:rPr dirty="0" spc="90"/>
              <a:t>analytics</a:t>
            </a:r>
            <a:r>
              <a:rPr dirty="0" spc="-90"/>
              <a:t> </a:t>
            </a:r>
            <a:r>
              <a:rPr dirty="0"/>
              <a:t>using</a:t>
            </a:r>
            <a:r>
              <a:rPr dirty="0" spc="-90"/>
              <a:t> </a:t>
            </a:r>
            <a:r>
              <a:rPr dirty="0" spc="-20"/>
              <a:t>SQL.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35099" y="2394358"/>
            <a:ext cx="1411922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635">
                <a:latin typeface="Lucida Sans Unicode"/>
                <a:cs typeface="Lucida Sans Unicode"/>
              </a:rPr>
              <a:t>1.</a:t>
            </a:r>
            <a:r>
              <a:rPr dirty="0" sz="3050" spc="204">
                <a:latin typeface="Lucida Sans Unicode"/>
                <a:cs typeface="Lucida Sans Unicode"/>
              </a:rPr>
              <a:t> </a:t>
            </a:r>
            <a:r>
              <a:rPr dirty="0" sz="3050" spc="-140">
                <a:latin typeface="Lucida Sans Unicode"/>
                <a:cs typeface="Lucida Sans Unicode"/>
              </a:rPr>
              <a:t>LIST</a:t>
            </a:r>
            <a:r>
              <a:rPr dirty="0" sz="3050" spc="-120">
                <a:latin typeface="Lucida Sans Unicode"/>
                <a:cs typeface="Lucida Sans Unicode"/>
              </a:rPr>
              <a:t> </a:t>
            </a:r>
            <a:r>
              <a:rPr dirty="0" sz="3050" spc="-215">
                <a:latin typeface="Lucida Sans Unicode"/>
                <a:cs typeface="Lucida Sans Unicode"/>
              </a:rPr>
              <a:t>ALL</a:t>
            </a:r>
            <a:r>
              <a:rPr dirty="0" sz="3050" spc="-120">
                <a:latin typeface="Lucida Sans Unicode"/>
                <a:cs typeface="Lucida Sans Unicode"/>
              </a:rPr>
              <a:t> </a:t>
            </a:r>
            <a:r>
              <a:rPr dirty="0" sz="3050" spc="-114">
                <a:latin typeface="Lucida Sans Unicode"/>
                <a:cs typeface="Lucida Sans Unicode"/>
              </a:rPr>
              <a:t>DETAILS </a:t>
            </a:r>
            <a:r>
              <a:rPr dirty="0" sz="3050">
                <a:latin typeface="Lucida Sans Unicode"/>
                <a:cs typeface="Lucida Sans Unicode"/>
              </a:rPr>
              <a:t>OF</a:t>
            </a:r>
            <a:r>
              <a:rPr dirty="0" sz="3050" spc="-114">
                <a:latin typeface="Lucida Sans Unicode"/>
                <a:cs typeface="Lucida Sans Unicode"/>
              </a:rPr>
              <a:t> </a:t>
            </a:r>
            <a:r>
              <a:rPr dirty="0" sz="3050">
                <a:latin typeface="Lucida Sans Unicode"/>
                <a:cs typeface="Lucida Sans Unicode"/>
              </a:rPr>
              <a:t>CONSUMERS</a:t>
            </a:r>
            <a:r>
              <a:rPr dirty="0" sz="3050" spc="-120">
                <a:latin typeface="Lucida Sans Unicode"/>
                <a:cs typeface="Lucida Sans Unicode"/>
              </a:rPr>
              <a:t> </a:t>
            </a:r>
            <a:r>
              <a:rPr dirty="0" sz="3050" spc="105">
                <a:latin typeface="Lucida Sans Unicode"/>
                <a:cs typeface="Lucida Sans Unicode"/>
              </a:rPr>
              <a:t>WHO</a:t>
            </a:r>
            <a:r>
              <a:rPr dirty="0" sz="3050" spc="-114">
                <a:latin typeface="Lucida Sans Unicode"/>
                <a:cs typeface="Lucida Sans Unicode"/>
              </a:rPr>
              <a:t> </a:t>
            </a:r>
            <a:r>
              <a:rPr dirty="0" sz="3050" spc="-110">
                <a:latin typeface="Lucida Sans Unicode"/>
                <a:cs typeface="Lucida Sans Unicode"/>
              </a:rPr>
              <a:t>LIVE</a:t>
            </a:r>
            <a:r>
              <a:rPr dirty="0" sz="3050" spc="-120">
                <a:latin typeface="Lucida Sans Unicode"/>
                <a:cs typeface="Lucida Sans Unicode"/>
              </a:rPr>
              <a:t> </a:t>
            </a:r>
            <a:r>
              <a:rPr dirty="0" sz="3050" spc="-114">
                <a:latin typeface="Lucida Sans Unicode"/>
                <a:cs typeface="Lucida Sans Unicode"/>
              </a:rPr>
              <a:t>IN </a:t>
            </a:r>
            <a:r>
              <a:rPr dirty="0" sz="3050" spc="-165">
                <a:latin typeface="Lucida Sans Unicode"/>
                <a:cs typeface="Lucida Sans Unicode"/>
              </a:rPr>
              <a:t>THE</a:t>
            </a:r>
            <a:r>
              <a:rPr dirty="0" sz="3050" spc="-120">
                <a:latin typeface="Lucida Sans Unicode"/>
                <a:cs typeface="Lucida Sans Unicode"/>
              </a:rPr>
              <a:t> </a:t>
            </a:r>
            <a:r>
              <a:rPr dirty="0" sz="3050" spc="-60">
                <a:latin typeface="Lucida Sans Unicode"/>
                <a:cs typeface="Lucida Sans Unicode"/>
              </a:rPr>
              <a:t>CITY</a:t>
            </a:r>
            <a:r>
              <a:rPr dirty="0" sz="3050" spc="-114">
                <a:latin typeface="Lucida Sans Unicode"/>
                <a:cs typeface="Lucida Sans Unicode"/>
              </a:rPr>
              <a:t> </a:t>
            </a:r>
            <a:r>
              <a:rPr dirty="0" sz="3050">
                <a:latin typeface="Lucida Sans Unicode"/>
                <a:cs typeface="Lucida Sans Unicode"/>
              </a:rPr>
              <a:t>OF</a:t>
            </a:r>
            <a:r>
              <a:rPr dirty="0" sz="3050" spc="-114">
                <a:latin typeface="Lucida Sans Unicode"/>
                <a:cs typeface="Lucida Sans Unicode"/>
              </a:rPr>
              <a:t> </a:t>
            </a:r>
            <a:r>
              <a:rPr dirty="0" sz="3050" spc="-10">
                <a:latin typeface="Lucida Sans Unicode"/>
                <a:cs typeface="Lucida Sans Unicode"/>
              </a:rPr>
              <a:t>'CUERNAVACA'.</a:t>
            </a:r>
            <a:endParaRPr sz="30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320" b="1">
                <a:solidFill>
                  <a:srgbClr val="096746"/>
                </a:solidFill>
                <a:latin typeface="Trebuchet MS"/>
                <a:cs typeface="Trebuchet MS"/>
              </a:rPr>
              <a:t>SQL</a:t>
            </a:r>
            <a:r>
              <a:rPr dirty="0" sz="9450" spc="-840" b="1">
                <a:solidFill>
                  <a:srgbClr val="096746"/>
                </a:solidFill>
                <a:latin typeface="Trebuchet MS"/>
                <a:cs typeface="Trebuchet MS"/>
              </a:rPr>
              <a:t> </a:t>
            </a:r>
            <a:r>
              <a:rPr dirty="0" sz="9450" spc="265" b="1">
                <a:solidFill>
                  <a:srgbClr val="096746"/>
                </a:solidFill>
                <a:latin typeface="Trebuchet MS"/>
                <a:cs typeface="Trebuchet MS"/>
              </a:rPr>
              <a:t>QUERIES</a:t>
            </a:r>
            <a:endParaRPr sz="945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CA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809409" y="0"/>
            <a:ext cx="3479165" cy="2882900"/>
          </a:xfrm>
          <a:custGeom>
            <a:avLst/>
            <a:gdLst/>
            <a:ahLst/>
            <a:cxnLst/>
            <a:rect l="l" t="t" r="r" b="b"/>
            <a:pathLst>
              <a:path w="3479165" h="2882900">
                <a:moveTo>
                  <a:pt x="3478590" y="0"/>
                </a:moveTo>
                <a:lnTo>
                  <a:pt x="3478590" y="2882619"/>
                </a:lnTo>
                <a:lnTo>
                  <a:pt x="3438210" y="2863489"/>
                </a:lnTo>
                <a:lnTo>
                  <a:pt x="3389345" y="2839147"/>
                </a:lnTo>
                <a:lnTo>
                  <a:pt x="3340321" y="2813538"/>
                </a:lnTo>
                <a:lnTo>
                  <a:pt x="3291136" y="2786662"/>
                </a:lnTo>
                <a:lnTo>
                  <a:pt x="3241792" y="2758519"/>
                </a:lnTo>
                <a:lnTo>
                  <a:pt x="3192287" y="2729108"/>
                </a:lnTo>
                <a:lnTo>
                  <a:pt x="3117388" y="2682883"/>
                </a:lnTo>
                <a:lnTo>
                  <a:pt x="3061512" y="2637512"/>
                </a:lnTo>
                <a:lnTo>
                  <a:pt x="3030871" y="2607688"/>
                </a:lnTo>
                <a:lnTo>
                  <a:pt x="2998428" y="2573106"/>
                </a:lnTo>
                <a:lnTo>
                  <a:pt x="2964184" y="2533765"/>
                </a:lnTo>
                <a:lnTo>
                  <a:pt x="2928137" y="2489665"/>
                </a:lnTo>
                <a:lnTo>
                  <a:pt x="2890289" y="2440807"/>
                </a:lnTo>
                <a:lnTo>
                  <a:pt x="2850639" y="2387189"/>
                </a:lnTo>
                <a:lnTo>
                  <a:pt x="2827807" y="2352653"/>
                </a:lnTo>
                <a:lnTo>
                  <a:pt x="2798285" y="2302449"/>
                </a:lnTo>
                <a:lnTo>
                  <a:pt x="2762072" y="2236577"/>
                </a:lnTo>
                <a:lnTo>
                  <a:pt x="2741457" y="2197765"/>
                </a:lnTo>
                <a:lnTo>
                  <a:pt x="2719170" y="2155036"/>
                </a:lnTo>
                <a:lnTo>
                  <a:pt x="2695209" y="2108390"/>
                </a:lnTo>
                <a:lnTo>
                  <a:pt x="2669577" y="2057827"/>
                </a:lnTo>
                <a:lnTo>
                  <a:pt x="2642271" y="2003347"/>
                </a:lnTo>
                <a:lnTo>
                  <a:pt x="2613294" y="1944950"/>
                </a:lnTo>
                <a:lnTo>
                  <a:pt x="2550320" y="1816405"/>
                </a:lnTo>
                <a:lnTo>
                  <a:pt x="2480657" y="1672192"/>
                </a:lnTo>
                <a:lnTo>
                  <a:pt x="2439250" y="1606397"/>
                </a:lnTo>
                <a:lnTo>
                  <a:pt x="2401451" y="1548227"/>
                </a:lnTo>
                <a:lnTo>
                  <a:pt x="2367260" y="1497681"/>
                </a:lnTo>
                <a:lnTo>
                  <a:pt x="2336678" y="1454759"/>
                </a:lnTo>
                <a:lnTo>
                  <a:pt x="2309703" y="1419462"/>
                </a:lnTo>
                <a:lnTo>
                  <a:pt x="2266578" y="1371740"/>
                </a:lnTo>
                <a:lnTo>
                  <a:pt x="2250427" y="1359315"/>
                </a:lnTo>
                <a:lnTo>
                  <a:pt x="2215651" y="1328061"/>
                </a:lnTo>
                <a:lnTo>
                  <a:pt x="2179242" y="1298013"/>
                </a:lnTo>
                <a:lnTo>
                  <a:pt x="2141200" y="1269172"/>
                </a:lnTo>
                <a:lnTo>
                  <a:pt x="2101525" y="1241537"/>
                </a:lnTo>
                <a:lnTo>
                  <a:pt x="2060217" y="1215109"/>
                </a:lnTo>
                <a:lnTo>
                  <a:pt x="2017276" y="1189887"/>
                </a:lnTo>
                <a:lnTo>
                  <a:pt x="1972701" y="1165872"/>
                </a:lnTo>
                <a:lnTo>
                  <a:pt x="1926494" y="1143063"/>
                </a:lnTo>
                <a:lnTo>
                  <a:pt x="1878654" y="1121460"/>
                </a:lnTo>
                <a:lnTo>
                  <a:pt x="1829181" y="1101064"/>
                </a:lnTo>
                <a:lnTo>
                  <a:pt x="1778075" y="1081874"/>
                </a:lnTo>
                <a:lnTo>
                  <a:pt x="1707739" y="1057861"/>
                </a:lnTo>
                <a:lnTo>
                  <a:pt x="1661734" y="1043657"/>
                </a:lnTo>
                <a:lnTo>
                  <a:pt x="1601312" y="1026597"/>
                </a:lnTo>
                <a:lnTo>
                  <a:pt x="1437220" y="983908"/>
                </a:lnTo>
                <a:lnTo>
                  <a:pt x="774705" y="827197"/>
                </a:lnTo>
                <a:lnTo>
                  <a:pt x="701792" y="801596"/>
                </a:lnTo>
                <a:lnTo>
                  <a:pt x="635290" y="777453"/>
                </a:lnTo>
                <a:lnTo>
                  <a:pt x="575199" y="754768"/>
                </a:lnTo>
                <a:lnTo>
                  <a:pt x="521519" y="733542"/>
                </a:lnTo>
                <a:lnTo>
                  <a:pt x="474251" y="713775"/>
                </a:lnTo>
                <a:lnTo>
                  <a:pt x="433395" y="695466"/>
                </a:lnTo>
                <a:lnTo>
                  <a:pt x="398949" y="678615"/>
                </a:lnTo>
                <a:lnTo>
                  <a:pt x="349293" y="649290"/>
                </a:lnTo>
                <a:lnTo>
                  <a:pt x="294955" y="604156"/>
                </a:lnTo>
                <a:lnTo>
                  <a:pt x="258235" y="570091"/>
                </a:lnTo>
                <a:lnTo>
                  <a:pt x="223922" y="534620"/>
                </a:lnTo>
                <a:lnTo>
                  <a:pt x="192017" y="497742"/>
                </a:lnTo>
                <a:lnTo>
                  <a:pt x="162518" y="459459"/>
                </a:lnTo>
                <a:lnTo>
                  <a:pt x="135427" y="419770"/>
                </a:lnTo>
                <a:lnTo>
                  <a:pt x="110743" y="378675"/>
                </a:lnTo>
                <a:lnTo>
                  <a:pt x="88466" y="336174"/>
                </a:lnTo>
                <a:lnTo>
                  <a:pt x="68596" y="292267"/>
                </a:lnTo>
                <a:lnTo>
                  <a:pt x="51133" y="246954"/>
                </a:lnTo>
                <a:lnTo>
                  <a:pt x="36077" y="200235"/>
                </a:lnTo>
                <a:lnTo>
                  <a:pt x="23429" y="152110"/>
                </a:lnTo>
                <a:lnTo>
                  <a:pt x="13188" y="102579"/>
                </a:lnTo>
                <a:lnTo>
                  <a:pt x="5354" y="51642"/>
                </a:lnTo>
                <a:lnTo>
                  <a:pt x="0" y="0"/>
                </a:lnTo>
                <a:lnTo>
                  <a:pt x="3478590" y="0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7033086"/>
            <a:ext cx="3227705" cy="3254375"/>
          </a:xfrm>
          <a:custGeom>
            <a:avLst/>
            <a:gdLst/>
            <a:ahLst/>
            <a:cxnLst/>
            <a:rect l="l" t="t" r="r" b="b"/>
            <a:pathLst>
              <a:path w="3227705" h="3254375">
                <a:moveTo>
                  <a:pt x="1851498" y="10645"/>
                </a:moveTo>
                <a:lnTo>
                  <a:pt x="1895682" y="17321"/>
                </a:lnTo>
                <a:lnTo>
                  <a:pt x="1940402" y="25959"/>
                </a:lnTo>
                <a:lnTo>
                  <a:pt x="1985657" y="36559"/>
                </a:lnTo>
                <a:lnTo>
                  <a:pt x="2031448" y="49122"/>
                </a:lnTo>
                <a:lnTo>
                  <a:pt x="2077774" y="63648"/>
                </a:lnTo>
                <a:lnTo>
                  <a:pt x="2124636" y="80136"/>
                </a:lnTo>
                <a:lnTo>
                  <a:pt x="2172033" y="98587"/>
                </a:lnTo>
                <a:lnTo>
                  <a:pt x="2219966" y="119000"/>
                </a:lnTo>
                <a:lnTo>
                  <a:pt x="2268434" y="141376"/>
                </a:lnTo>
                <a:lnTo>
                  <a:pt x="2317438" y="165714"/>
                </a:lnTo>
                <a:lnTo>
                  <a:pt x="2366977" y="192015"/>
                </a:lnTo>
                <a:lnTo>
                  <a:pt x="2417052" y="220279"/>
                </a:lnTo>
                <a:lnTo>
                  <a:pt x="2465576" y="250892"/>
                </a:lnTo>
                <a:lnTo>
                  <a:pt x="2512658" y="281756"/>
                </a:lnTo>
                <a:lnTo>
                  <a:pt x="2558297" y="312873"/>
                </a:lnTo>
                <a:lnTo>
                  <a:pt x="2602494" y="344242"/>
                </a:lnTo>
                <a:lnTo>
                  <a:pt x="2645249" y="375863"/>
                </a:lnTo>
                <a:lnTo>
                  <a:pt x="2686562" y="407735"/>
                </a:lnTo>
                <a:lnTo>
                  <a:pt x="2726432" y="439860"/>
                </a:lnTo>
                <a:lnTo>
                  <a:pt x="2764860" y="472237"/>
                </a:lnTo>
                <a:lnTo>
                  <a:pt x="2801845" y="504866"/>
                </a:lnTo>
                <a:lnTo>
                  <a:pt x="2837389" y="537747"/>
                </a:lnTo>
                <a:lnTo>
                  <a:pt x="2871490" y="570880"/>
                </a:lnTo>
                <a:lnTo>
                  <a:pt x="2904149" y="604265"/>
                </a:lnTo>
                <a:lnTo>
                  <a:pt x="2935365" y="637902"/>
                </a:lnTo>
                <a:lnTo>
                  <a:pt x="2965139" y="671791"/>
                </a:lnTo>
                <a:lnTo>
                  <a:pt x="2993471" y="705932"/>
                </a:lnTo>
                <a:lnTo>
                  <a:pt x="3020361" y="740325"/>
                </a:lnTo>
                <a:lnTo>
                  <a:pt x="3045808" y="774970"/>
                </a:lnTo>
                <a:lnTo>
                  <a:pt x="3069813" y="809868"/>
                </a:lnTo>
                <a:lnTo>
                  <a:pt x="3094333" y="847785"/>
                </a:lnTo>
                <a:lnTo>
                  <a:pt x="3116131" y="887394"/>
                </a:lnTo>
                <a:lnTo>
                  <a:pt x="3135207" y="928694"/>
                </a:lnTo>
                <a:lnTo>
                  <a:pt x="3151563" y="971686"/>
                </a:lnTo>
                <a:lnTo>
                  <a:pt x="3165196" y="1016369"/>
                </a:lnTo>
                <a:lnTo>
                  <a:pt x="3176108" y="1062743"/>
                </a:lnTo>
                <a:lnTo>
                  <a:pt x="3184299" y="1110808"/>
                </a:lnTo>
                <a:lnTo>
                  <a:pt x="3189768" y="1160565"/>
                </a:lnTo>
                <a:lnTo>
                  <a:pt x="3192515" y="1212013"/>
                </a:lnTo>
                <a:lnTo>
                  <a:pt x="3192542" y="1265152"/>
                </a:lnTo>
                <a:lnTo>
                  <a:pt x="3193303" y="1281765"/>
                </a:lnTo>
                <a:lnTo>
                  <a:pt x="3190311" y="1334148"/>
                </a:lnTo>
                <a:lnTo>
                  <a:pt x="3181300" y="1412078"/>
                </a:lnTo>
                <a:lnTo>
                  <a:pt x="3174538" y="1460622"/>
                </a:lnTo>
                <a:lnTo>
                  <a:pt x="3166271" y="1515553"/>
                </a:lnTo>
                <a:lnTo>
                  <a:pt x="3156500" y="1576870"/>
                </a:lnTo>
                <a:lnTo>
                  <a:pt x="3145223" y="1644574"/>
                </a:lnTo>
                <a:lnTo>
                  <a:pt x="3132443" y="1718664"/>
                </a:lnTo>
                <a:lnTo>
                  <a:pt x="3118157" y="1799140"/>
                </a:lnTo>
                <a:lnTo>
                  <a:pt x="3102367" y="1886003"/>
                </a:lnTo>
                <a:lnTo>
                  <a:pt x="3078194" y="2241978"/>
                </a:lnTo>
                <a:lnTo>
                  <a:pt x="3080183" y="2281055"/>
                </a:lnTo>
                <a:lnTo>
                  <a:pt x="3079485" y="2293677"/>
                </a:lnTo>
                <a:lnTo>
                  <a:pt x="3079660" y="2310216"/>
                </a:lnTo>
                <a:lnTo>
                  <a:pt x="3082628" y="2355043"/>
                </a:lnTo>
                <a:lnTo>
                  <a:pt x="3089086" y="2415535"/>
                </a:lnTo>
                <a:lnTo>
                  <a:pt x="3099034" y="2491692"/>
                </a:lnTo>
                <a:lnTo>
                  <a:pt x="3105317" y="2535645"/>
                </a:lnTo>
                <a:lnTo>
                  <a:pt x="3112473" y="2583515"/>
                </a:lnTo>
                <a:lnTo>
                  <a:pt x="3120501" y="2635301"/>
                </a:lnTo>
                <a:lnTo>
                  <a:pt x="3129402" y="2691003"/>
                </a:lnTo>
                <a:lnTo>
                  <a:pt x="3139175" y="2750621"/>
                </a:lnTo>
                <a:lnTo>
                  <a:pt x="3149821" y="2814156"/>
                </a:lnTo>
                <a:lnTo>
                  <a:pt x="3161340" y="2881607"/>
                </a:lnTo>
                <a:lnTo>
                  <a:pt x="3173731" y="2952974"/>
                </a:lnTo>
                <a:lnTo>
                  <a:pt x="3186995" y="3028258"/>
                </a:lnTo>
                <a:lnTo>
                  <a:pt x="3201131" y="3107458"/>
                </a:lnTo>
                <a:lnTo>
                  <a:pt x="3216140" y="3190575"/>
                </a:lnTo>
                <a:lnTo>
                  <a:pt x="3227698" y="3253913"/>
                </a:lnTo>
                <a:lnTo>
                  <a:pt x="0" y="3253913"/>
                </a:lnTo>
                <a:lnTo>
                  <a:pt x="0" y="410191"/>
                </a:lnTo>
                <a:lnTo>
                  <a:pt x="47671" y="412373"/>
                </a:lnTo>
                <a:lnTo>
                  <a:pt x="97742" y="413523"/>
                </a:lnTo>
                <a:lnTo>
                  <a:pt x="142788" y="413302"/>
                </a:lnTo>
                <a:lnTo>
                  <a:pt x="182811" y="411710"/>
                </a:lnTo>
                <a:lnTo>
                  <a:pt x="217809" y="408746"/>
                </a:lnTo>
                <a:lnTo>
                  <a:pt x="244270" y="404919"/>
                </a:lnTo>
                <a:lnTo>
                  <a:pt x="256757" y="406638"/>
                </a:lnTo>
                <a:lnTo>
                  <a:pt x="305468" y="403629"/>
                </a:lnTo>
                <a:lnTo>
                  <a:pt x="356097" y="393547"/>
                </a:lnTo>
                <a:lnTo>
                  <a:pt x="421250" y="377006"/>
                </a:lnTo>
                <a:lnTo>
                  <a:pt x="459273" y="366313"/>
                </a:lnTo>
                <a:lnTo>
                  <a:pt x="500927" y="354005"/>
                </a:lnTo>
                <a:lnTo>
                  <a:pt x="546212" y="340081"/>
                </a:lnTo>
                <a:lnTo>
                  <a:pt x="647676" y="307390"/>
                </a:lnTo>
                <a:lnTo>
                  <a:pt x="763663" y="268238"/>
                </a:lnTo>
                <a:lnTo>
                  <a:pt x="964863" y="197404"/>
                </a:lnTo>
                <a:lnTo>
                  <a:pt x="1283999" y="80335"/>
                </a:lnTo>
                <a:lnTo>
                  <a:pt x="1361655" y="60620"/>
                </a:lnTo>
                <a:lnTo>
                  <a:pt x="1432068" y="43668"/>
                </a:lnTo>
                <a:lnTo>
                  <a:pt x="1495238" y="29480"/>
                </a:lnTo>
                <a:lnTo>
                  <a:pt x="1551165" y="18057"/>
                </a:lnTo>
                <a:lnTo>
                  <a:pt x="1599850" y="9397"/>
                </a:lnTo>
                <a:lnTo>
                  <a:pt x="1641036" y="3537"/>
                </a:lnTo>
                <a:lnTo>
                  <a:pt x="1702445" y="0"/>
                </a:lnTo>
                <a:lnTo>
                  <a:pt x="1722158" y="2395"/>
                </a:lnTo>
                <a:lnTo>
                  <a:pt x="1764736" y="3182"/>
                </a:lnTo>
                <a:lnTo>
                  <a:pt x="1807849" y="5933"/>
                </a:lnTo>
                <a:lnTo>
                  <a:pt x="1851498" y="10645"/>
                </a:lnTo>
                <a:close/>
              </a:path>
              <a:path w="3227705" h="3254375">
                <a:moveTo>
                  <a:pt x="247783" y="404411"/>
                </a:moveTo>
                <a:lnTo>
                  <a:pt x="256757" y="406638"/>
                </a:lnTo>
                <a:lnTo>
                  <a:pt x="244270" y="404919"/>
                </a:lnTo>
                <a:lnTo>
                  <a:pt x="247783" y="404411"/>
                </a:lnTo>
                <a:close/>
              </a:path>
            </a:pathLst>
          </a:custGeom>
          <a:solidFill>
            <a:srgbClr val="0967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6621" y="4169633"/>
            <a:ext cx="3190874" cy="31908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778" y="2756226"/>
            <a:ext cx="9420224" cy="20002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3533" y="5263387"/>
            <a:ext cx="6648449" cy="48863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41864" rIns="0" bIns="0" rtlCol="0" vert="horz">
            <a:spAutoFit/>
          </a:bodyPr>
          <a:lstStyle/>
          <a:p>
            <a:pPr marL="1040765" marR="5080" indent="-347345">
              <a:lnSpc>
                <a:spcPct val="116799"/>
              </a:lnSpc>
              <a:spcBef>
                <a:spcPts val="90"/>
              </a:spcBef>
            </a:pPr>
            <a:r>
              <a:rPr dirty="0" spc="-245">
                <a:solidFill>
                  <a:srgbClr val="000000"/>
                </a:solidFill>
              </a:rPr>
              <a:t>2.</a:t>
            </a:r>
            <a:r>
              <a:rPr dirty="0" spc="-635">
                <a:solidFill>
                  <a:srgbClr val="000000"/>
                </a:solidFill>
              </a:rPr>
              <a:t> </a:t>
            </a:r>
            <a:r>
              <a:rPr dirty="0" spc="-114">
                <a:solidFill>
                  <a:srgbClr val="000000"/>
                </a:solidFill>
              </a:rPr>
              <a:t>FIND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-165">
                <a:solidFill>
                  <a:srgbClr val="000000"/>
                </a:solidFill>
              </a:rPr>
              <a:t>THE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CONSUMER_ID,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-65">
                <a:solidFill>
                  <a:srgbClr val="000000"/>
                </a:solidFill>
              </a:rPr>
              <a:t>AGE,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 </a:t>
            </a:r>
            <a:r>
              <a:rPr dirty="0">
                <a:solidFill>
                  <a:srgbClr val="000000"/>
                </a:solidFill>
              </a:rPr>
              <a:t>OCCUPATION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-215">
                <a:solidFill>
                  <a:srgbClr val="000000"/>
                </a:solidFill>
              </a:rPr>
              <a:t>ALL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CONSUMERS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105">
                <a:solidFill>
                  <a:srgbClr val="000000"/>
                </a:solidFill>
              </a:rPr>
              <a:t>WHO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ARE </a:t>
            </a:r>
            <a:r>
              <a:rPr dirty="0" spc="-110">
                <a:solidFill>
                  <a:srgbClr val="000000"/>
                </a:solidFill>
              </a:rPr>
              <a:t>'STUDENTS'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AND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ARE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'SMOKERS'.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21346" y="9277476"/>
            <a:ext cx="4838128" cy="10095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Akshith Chidurala</dc:creator>
  <cp:keywords>DAG5ywx5BLE,BAGOsJJOpCI,0</cp:keywords>
  <dc:title>Restaurant &amp; Consumer Data</dc:title>
  <dcterms:created xsi:type="dcterms:W3CDTF">2025-12-07T16:46:46Z</dcterms:created>
  <dcterms:modified xsi:type="dcterms:W3CDTF">2025-12-07T16:46:46Z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2025-12-07T00:00:00Z</vt:filetime>
  </property>
  <property fmtid="{D5CDD505-2E9C-101B-9397-08002B2CF9AE}" pid="3" name="Creator">
    <vt:lpwstr>Canva</vt:lpwstr>
  </property>
  <property fmtid="{D5CDD505-2E9C-101B-9397-08002B2CF9AE}" pid="4" name="LastSaved">
    <vt:filetime>2025-12-07T00:00:00Z</vt:filetime>
  </property>
  <property fmtid="{D5CDD505-2E9C-101B-9397-08002B2CF9AE}" pid="5" name="Producer">
    <vt:lpwstr>Canva</vt:lpwstr>
  </property>
</Properties>
</file>